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68" r:id="rId5"/>
    <p:sldId id="280" r:id="rId6"/>
    <p:sldId id="282" r:id="rId7"/>
    <p:sldId id="277" r:id="rId8"/>
    <p:sldId id="275" r:id="rId9"/>
    <p:sldId id="283" r:id="rId10"/>
    <p:sldId id="262" r:id="rId11"/>
    <p:sldId id="278" r:id="rId12"/>
    <p:sldId id="263" r:id="rId13"/>
    <p:sldId id="260" r:id="rId14"/>
    <p:sldId id="284" r:id="rId15"/>
    <p:sldId id="261" r:id="rId16"/>
    <p:sldId id="279" r:id="rId17"/>
    <p:sldId id="267" r:id="rId18"/>
    <p:sldId id="264" r:id="rId19"/>
    <p:sldId id="265" r:id="rId20"/>
    <p:sldId id="269"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FD0367-7B28-C5F9-FD2D-A325F6164EE8}" name="Bích Thương Đào" initials="BĐ" userId="9c2704693895a95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930D8-0DF2-45AF-A977-FD7A612ABD2E}" v="124" dt="2024-01-04T05:49:41.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76" autoAdjust="0"/>
  </p:normalViewPr>
  <p:slideViewPr>
    <p:cSldViewPr snapToGrid="0">
      <p:cViewPr varScale="1">
        <p:scale>
          <a:sx n="89" d="100"/>
          <a:sy n="89" d="100"/>
        </p:scale>
        <p:origin x="130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ích Thương Đào" userId="9c2704693895a95f" providerId="LiveId" clId="{103930D8-0DF2-45AF-A977-FD7A612ABD2E}"/>
    <pc:docChg chg="undo custSel addSld delSld modSld sldOrd">
      <pc:chgData name="Bích Thương Đào" userId="9c2704693895a95f" providerId="LiveId" clId="{103930D8-0DF2-45AF-A977-FD7A612ABD2E}" dt="2024-01-04T05:52:04.921" v="2044" actId="1076"/>
      <pc:docMkLst>
        <pc:docMk/>
      </pc:docMkLst>
      <pc:sldChg chg="del">
        <pc:chgData name="Bích Thương Đào" userId="9c2704693895a95f" providerId="LiveId" clId="{103930D8-0DF2-45AF-A977-FD7A612ABD2E}" dt="2024-01-04T04:12:54.965" v="1822" actId="2696"/>
        <pc:sldMkLst>
          <pc:docMk/>
          <pc:sldMk cId="2902908697" sldId="258"/>
        </pc:sldMkLst>
      </pc:sldChg>
      <pc:sldChg chg="addSp delSp modSp mod">
        <pc:chgData name="Bích Thương Đào" userId="9c2704693895a95f" providerId="LiveId" clId="{103930D8-0DF2-45AF-A977-FD7A612ABD2E}" dt="2024-01-04T04:37:50.954" v="1881" actId="1076"/>
        <pc:sldMkLst>
          <pc:docMk/>
          <pc:sldMk cId="2575880309" sldId="260"/>
        </pc:sldMkLst>
        <pc:picChg chg="add mod">
          <ac:chgData name="Bích Thương Đào" userId="9c2704693895a95f" providerId="LiveId" clId="{103930D8-0DF2-45AF-A977-FD7A612ABD2E}" dt="2024-01-04T04:37:50.954" v="1881" actId="1076"/>
          <ac:picMkLst>
            <pc:docMk/>
            <pc:sldMk cId="2575880309" sldId="260"/>
            <ac:picMk id="5" creationId="{012F5709-D4D8-19A6-98E8-DD62B10C84BE}"/>
          </ac:picMkLst>
        </pc:picChg>
        <pc:picChg chg="del">
          <ac:chgData name="Bích Thương Đào" userId="9c2704693895a95f" providerId="LiveId" clId="{103930D8-0DF2-45AF-A977-FD7A612ABD2E}" dt="2024-01-04T04:37:37.732" v="1877" actId="478"/>
          <ac:picMkLst>
            <pc:docMk/>
            <pc:sldMk cId="2575880309" sldId="260"/>
            <ac:picMk id="7" creationId="{67972ACD-F01D-BA71-04D6-B2CB22119CA4}"/>
          </ac:picMkLst>
        </pc:picChg>
      </pc:sldChg>
      <pc:sldChg chg="modSp mod">
        <pc:chgData name="Bích Thương Đào" userId="9c2704693895a95f" providerId="LiveId" clId="{103930D8-0DF2-45AF-A977-FD7A612ABD2E}" dt="2024-01-04T04:37:01.041" v="1876" actId="1076"/>
        <pc:sldMkLst>
          <pc:docMk/>
          <pc:sldMk cId="2580776949" sldId="261"/>
        </pc:sldMkLst>
        <pc:spChg chg="mod">
          <ac:chgData name="Bích Thương Đào" userId="9c2704693895a95f" providerId="LiveId" clId="{103930D8-0DF2-45AF-A977-FD7A612ABD2E}" dt="2024-01-04T04:37:01.041" v="1876" actId="1076"/>
          <ac:spMkLst>
            <pc:docMk/>
            <pc:sldMk cId="2580776949" sldId="261"/>
            <ac:spMk id="3" creationId="{00000000-0000-0000-0000-000000000000}"/>
          </ac:spMkLst>
        </pc:spChg>
        <pc:picChg chg="mod">
          <ac:chgData name="Bích Thương Đào" userId="9c2704693895a95f" providerId="LiveId" clId="{103930D8-0DF2-45AF-A977-FD7A612ABD2E}" dt="2023-12-20T16:49:46.144" v="896" actId="1036"/>
          <ac:picMkLst>
            <pc:docMk/>
            <pc:sldMk cId="2580776949" sldId="261"/>
            <ac:picMk id="9" creationId="{BED92437-6C5D-3E54-EB74-A04739776D76}"/>
          </ac:picMkLst>
        </pc:picChg>
      </pc:sldChg>
      <pc:sldChg chg="modSp mod">
        <pc:chgData name="Bích Thương Đào" userId="9c2704693895a95f" providerId="LiveId" clId="{103930D8-0DF2-45AF-A977-FD7A612ABD2E}" dt="2024-01-04T04:36:08.229" v="1872" actId="20577"/>
        <pc:sldMkLst>
          <pc:docMk/>
          <pc:sldMk cId="4180768769" sldId="262"/>
        </pc:sldMkLst>
        <pc:spChg chg="mod">
          <ac:chgData name="Bích Thương Đào" userId="9c2704693895a95f" providerId="LiveId" clId="{103930D8-0DF2-45AF-A977-FD7A612ABD2E}" dt="2024-01-04T04:36:08.229" v="1872" actId="20577"/>
          <ac:spMkLst>
            <pc:docMk/>
            <pc:sldMk cId="4180768769" sldId="262"/>
            <ac:spMk id="7" creationId="{F5E758D7-2DA2-9F08-96B5-172D1F401DA0}"/>
          </ac:spMkLst>
        </pc:spChg>
      </pc:sldChg>
      <pc:sldChg chg="addSp delSp modSp mod">
        <pc:chgData name="Bích Thương Đào" userId="9c2704693895a95f" providerId="LiveId" clId="{103930D8-0DF2-45AF-A977-FD7A612ABD2E}" dt="2024-01-04T05:50:00.412" v="2026" actId="1076"/>
        <pc:sldMkLst>
          <pc:docMk/>
          <pc:sldMk cId="3965770890" sldId="263"/>
        </pc:sldMkLst>
        <pc:spChg chg="mod">
          <ac:chgData name="Bích Thương Đào" userId="9c2704693895a95f" providerId="LiveId" clId="{103930D8-0DF2-45AF-A977-FD7A612ABD2E}" dt="2024-01-04T05:49:55.107" v="2024" actId="1076"/>
          <ac:spMkLst>
            <pc:docMk/>
            <pc:sldMk cId="3965770890" sldId="263"/>
            <ac:spMk id="3" creationId="{00000000-0000-0000-0000-000000000000}"/>
          </ac:spMkLst>
        </pc:spChg>
        <pc:spChg chg="mod">
          <ac:chgData name="Bích Thương Đào" userId="9c2704693895a95f" providerId="LiveId" clId="{103930D8-0DF2-45AF-A977-FD7A612ABD2E}" dt="2024-01-04T05:47:46.852" v="2007" actId="20577"/>
          <ac:spMkLst>
            <pc:docMk/>
            <pc:sldMk cId="3965770890" sldId="263"/>
            <ac:spMk id="7" creationId="{7275102F-6352-CF88-F7CC-661C9A58B01E}"/>
          </ac:spMkLst>
        </pc:spChg>
        <pc:picChg chg="del mod">
          <ac:chgData name="Bích Thương Đào" userId="9c2704693895a95f" providerId="LiveId" clId="{103930D8-0DF2-45AF-A977-FD7A612ABD2E}" dt="2024-01-04T05:47:16.637" v="1968" actId="478"/>
          <ac:picMkLst>
            <pc:docMk/>
            <pc:sldMk cId="3965770890" sldId="263"/>
            <ac:picMk id="5" creationId="{4EC4B2AA-21E9-A6DD-2981-B7120DAABD2B}"/>
          </ac:picMkLst>
        </pc:picChg>
        <pc:picChg chg="add del mod">
          <ac:chgData name="Bích Thương Đào" userId="9c2704693895a95f" providerId="LiveId" clId="{103930D8-0DF2-45AF-A977-FD7A612ABD2E}" dt="2024-01-04T05:49:40.812" v="2017" actId="478"/>
          <ac:picMkLst>
            <pc:docMk/>
            <pc:sldMk cId="3965770890" sldId="263"/>
            <ac:picMk id="8" creationId="{2F34BAE1-2ECD-364B-5BC1-53C8283AAF09}"/>
          </ac:picMkLst>
        </pc:picChg>
        <pc:picChg chg="add mod">
          <ac:chgData name="Bích Thương Đào" userId="9c2704693895a95f" providerId="LiveId" clId="{103930D8-0DF2-45AF-A977-FD7A612ABD2E}" dt="2024-01-04T05:50:00.412" v="2026" actId="1076"/>
          <ac:picMkLst>
            <pc:docMk/>
            <pc:sldMk cId="3965770890" sldId="263"/>
            <ac:picMk id="10" creationId="{C918BE26-A889-0C2D-BCF9-3684A7279966}"/>
          </ac:picMkLst>
        </pc:picChg>
      </pc:sldChg>
      <pc:sldChg chg="modSp mod">
        <pc:chgData name="Bích Thương Đào" userId="9c2704693895a95f" providerId="LiveId" clId="{103930D8-0DF2-45AF-A977-FD7A612ABD2E}" dt="2023-12-19T07:16:09.032" v="116" actId="20577"/>
        <pc:sldMkLst>
          <pc:docMk/>
          <pc:sldMk cId="914535630" sldId="264"/>
        </pc:sldMkLst>
        <pc:spChg chg="mod">
          <ac:chgData name="Bích Thương Đào" userId="9c2704693895a95f" providerId="LiveId" clId="{103930D8-0DF2-45AF-A977-FD7A612ABD2E}" dt="2023-12-19T07:16:09.032" v="116" actId="20577"/>
          <ac:spMkLst>
            <pc:docMk/>
            <pc:sldMk cId="914535630" sldId="264"/>
            <ac:spMk id="3" creationId="{00000000-0000-0000-0000-000000000000}"/>
          </ac:spMkLst>
        </pc:spChg>
      </pc:sldChg>
      <pc:sldChg chg="modSp del mod">
        <pc:chgData name="Bích Thương Đào" userId="9c2704693895a95f" providerId="LiveId" clId="{103930D8-0DF2-45AF-A977-FD7A612ABD2E}" dt="2024-01-04T05:38:47.529" v="1963" actId="47"/>
        <pc:sldMkLst>
          <pc:docMk/>
          <pc:sldMk cId="982751821" sldId="266"/>
        </pc:sldMkLst>
        <pc:spChg chg="mod">
          <ac:chgData name="Bích Thương Đào" userId="9c2704693895a95f" providerId="LiveId" clId="{103930D8-0DF2-45AF-A977-FD7A612ABD2E}" dt="2023-12-19T07:29:18.046" v="839" actId="2711"/>
          <ac:spMkLst>
            <pc:docMk/>
            <pc:sldMk cId="982751821" sldId="266"/>
            <ac:spMk id="2" creationId="{00000000-0000-0000-0000-000000000000}"/>
          </ac:spMkLst>
        </pc:spChg>
      </pc:sldChg>
      <pc:sldChg chg="addSp delSp modSp mod">
        <pc:chgData name="Bích Thương Đào" userId="9c2704693895a95f" providerId="LiveId" clId="{103930D8-0DF2-45AF-A977-FD7A612ABD2E}" dt="2024-01-04T05:52:04.921" v="2044" actId="1076"/>
        <pc:sldMkLst>
          <pc:docMk/>
          <pc:sldMk cId="2386473828" sldId="267"/>
        </pc:sldMkLst>
        <pc:spChg chg="add del mod">
          <ac:chgData name="Bích Thương Đào" userId="9c2704693895a95f" providerId="LiveId" clId="{103930D8-0DF2-45AF-A977-FD7A612ABD2E}" dt="2024-01-04T05:23:33.333" v="1886"/>
          <ac:spMkLst>
            <pc:docMk/>
            <pc:sldMk cId="2386473828" sldId="267"/>
            <ac:spMk id="3" creationId="{B0883F80-6AB5-24EB-75C4-4C7654C4ABC9}"/>
          </ac:spMkLst>
        </pc:spChg>
        <pc:spChg chg="add mod">
          <ac:chgData name="Bích Thương Đào" userId="9c2704693895a95f" providerId="LiveId" clId="{103930D8-0DF2-45AF-A977-FD7A612ABD2E}" dt="2024-01-04T05:24:31.629" v="1951" actId="1076"/>
          <ac:spMkLst>
            <pc:docMk/>
            <pc:sldMk cId="2386473828" sldId="267"/>
            <ac:spMk id="6" creationId="{0380CC4E-40CF-D02B-EEE8-5BB84FFD0278}"/>
          </ac:spMkLst>
        </pc:spChg>
        <pc:picChg chg="add mod modCrop">
          <ac:chgData name="Bích Thương Đào" userId="9c2704693895a95f" providerId="LiveId" clId="{103930D8-0DF2-45AF-A977-FD7A612ABD2E}" dt="2024-01-04T05:52:04.921" v="2044" actId="1076"/>
          <ac:picMkLst>
            <pc:docMk/>
            <pc:sldMk cId="2386473828" sldId="267"/>
            <ac:picMk id="5" creationId="{9F41AC18-24A6-80B7-BBAF-62ABDF48DB57}"/>
          </ac:picMkLst>
        </pc:picChg>
        <pc:picChg chg="del mod">
          <ac:chgData name="Bích Thương Đào" userId="9c2704693895a95f" providerId="LiveId" clId="{103930D8-0DF2-45AF-A977-FD7A612ABD2E}" dt="2023-12-19T07:11:06.517" v="2" actId="478"/>
          <ac:picMkLst>
            <pc:docMk/>
            <pc:sldMk cId="2386473828" sldId="267"/>
            <ac:picMk id="6" creationId="{424A70FD-BFC0-91AE-7C9F-F270DF657242}"/>
          </ac:picMkLst>
        </pc:picChg>
      </pc:sldChg>
      <pc:sldChg chg="modSp mod">
        <pc:chgData name="Bích Thương Đào" userId="9c2704693895a95f" providerId="LiveId" clId="{103930D8-0DF2-45AF-A977-FD7A612ABD2E}" dt="2024-01-04T05:36:09.341" v="1956" actId="403"/>
        <pc:sldMkLst>
          <pc:docMk/>
          <pc:sldMk cId="743172911" sldId="268"/>
        </pc:sldMkLst>
        <pc:spChg chg="mod">
          <ac:chgData name="Bích Thương Đào" userId="9c2704693895a95f" providerId="LiveId" clId="{103930D8-0DF2-45AF-A977-FD7A612ABD2E}" dt="2024-01-04T05:36:05.241" v="1955" actId="403"/>
          <ac:spMkLst>
            <pc:docMk/>
            <pc:sldMk cId="743172911" sldId="268"/>
            <ac:spMk id="3" creationId="{5EDC378E-9928-0F01-D8B7-2E2F710E25D8}"/>
          </ac:spMkLst>
        </pc:spChg>
        <pc:spChg chg="mod">
          <ac:chgData name="Bích Thương Đào" userId="9c2704693895a95f" providerId="LiveId" clId="{103930D8-0DF2-45AF-A977-FD7A612ABD2E}" dt="2024-01-04T05:36:02.859" v="1954" actId="14100"/>
          <ac:spMkLst>
            <pc:docMk/>
            <pc:sldMk cId="743172911" sldId="268"/>
            <ac:spMk id="4" creationId="{F9EF199C-F4F1-92E7-7CAB-E6733A40710C}"/>
          </ac:spMkLst>
        </pc:spChg>
        <pc:graphicFrameChg chg="mod modGraphic">
          <ac:chgData name="Bích Thương Đào" userId="9c2704693895a95f" providerId="LiveId" clId="{103930D8-0DF2-45AF-A977-FD7A612ABD2E}" dt="2024-01-04T05:36:09.341" v="1956" actId="403"/>
          <ac:graphicFrameMkLst>
            <pc:docMk/>
            <pc:sldMk cId="743172911" sldId="268"/>
            <ac:graphicFrameMk id="6" creationId="{CE42C3A3-B3AA-1820-86AE-62E99FF50F4B}"/>
          </ac:graphicFrameMkLst>
        </pc:graphicFrameChg>
      </pc:sldChg>
      <pc:sldChg chg="modSp mod">
        <pc:chgData name="Bích Thương Đào" userId="9c2704693895a95f" providerId="LiveId" clId="{103930D8-0DF2-45AF-A977-FD7A612ABD2E}" dt="2024-01-04T05:50:52.358" v="2035" actId="20577"/>
        <pc:sldMkLst>
          <pc:docMk/>
          <pc:sldMk cId="205670188" sldId="269"/>
        </pc:sldMkLst>
        <pc:spChg chg="mod">
          <ac:chgData name="Bích Thương Đào" userId="9c2704693895a95f" providerId="LiveId" clId="{103930D8-0DF2-45AF-A977-FD7A612ABD2E}" dt="2024-01-04T05:50:52.358" v="2035" actId="20577"/>
          <ac:spMkLst>
            <pc:docMk/>
            <pc:sldMk cId="205670188" sldId="269"/>
            <ac:spMk id="3" creationId="{00000000-0000-0000-0000-000000000000}"/>
          </ac:spMkLst>
        </pc:spChg>
      </pc:sldChg>
      <pc:sldChg chg="modSp del mod">
        <pc:chgData name="Bích Thương Đào" userId="9c2704693895a95f" providerId="LiveId" clId="{103930D8-0DF2-45AF-A977-FD7A612ABD2E}" dt="2024-01-04T02:38:06.818" v="898" actId="2696"/>
        <pc:sldMkLst>
          <pc:docMk/>
          <pc:sldMk cId="238393288" sldId="273"/>
        </pc:sldMkLst>
        <pc:spChg chg="mod">
          <ac:chgData name="Bích Thương Đào" userId="9c2704693895a95f" providerId="LiveId" clId="{103930D8-0DF2-45AF-A977-FD7A612ABD2E}" dt="2024-01-04T02:37:59.431" v="897" actId="1076"/>
          <ac:spMkLst>
            <pc:docMk/>
            <pc:sldMk cId="238393288" sldId="273"/>
            <ac:spMk id="3" creationId="{00000000-0000-0000-0000-000000000000}"/>
          </ac:spMkLst>
        </pc:spChg>
      </pc:sldChg>
      <pc:sldChg chg="addSp delSp modSp mod">
        <pc:chgData name="Bích Thương Đào" userId="9c2704693895a95f" providerId="LiveId" clId="{103930D8-0DF2-45AF-A977-FD7A612ABD2E}" dt="2024-01-04T05:36:51.332" v="1959" actId="478"/>
        <pc:sldMkLst>
          <pc:docMk/>
          <pc:sldMk cId="2253691768" sldId="275"/>
        </pc:sldMkLst>
        <pc:spChg chg="mod">
          <ac:chgData name="Bích Thương Đào" userId="9c2704693895a95f" providerId="LiveId" clId="{103930D8-0DF2-45AF-A977-FD7A612ABD2E}" dt="2024-01-04T03:49:03.737" v="1228" actId="20577"/>
          <ac:spMkLst>
            <pc:docMk/>
            <pc:sldMk cId="2253691768" sldId="275"/>
            <ac:spMk id="2" creationId="{00000000-0000-0000-0000-000000000000}"/>
          </ac:spMkLst>
        </pc:spChg>
        <pc:spChg chg="mod">
          <ac:chgData name="Bích Thương Đào" userId="9c2704693895a95f" providerId="LiveId" clId="{103930D8-0DF2-45AF-A977-FD7A612ABD2E}" dt="2024-01-04T03:58:39" v="1596" actId="14100"/>
          <ac:spMkLst>
            <pc:docMk/>
            <pc:sldMk cId="2253691768" sldId="275"/>
            <ac:spMk id="3" creationId="{00000000-0000-0000-0000-000000000000}"/>
          </ac:spMkLst>
        </pc:spChg>
        <pc:spChg chg="add mod">
          <ac:chgData name="Bích Thương Đào" userId="9c2704693895a95f" providerId="LiveId" clId="{103930D8-0DF2-45AF-A977-FD7A612ABD2E}" dt="2024-01-04T03:58:29.981" v="1595" actId="1076"/>
          <ac:spMkLst>
            <pc:docMk/>
            <pc:sldMk cId="2253691768" sldId="275"/>
            <ac:spMk id="7" creationId="{448142EB-2064-4CDA-9912-4FB58C71AFCF}"/>
          </ac:spMkLst>
        </pc:spChg>
        <pc:spChg chg="add mod">
          <ac:chgData name="Bích Thương Đào" userId="9c2704693895a95f" providerId="LiveId" clId="{103930D8-0DF2-45AF-A977-FD7A612ABD2E}" dt="2024-01-04T03:58:45.813" v="1597" actId="1076"/>
          <ac:spMkLst>
            <pc:docMk/>
            <pc:sldMk cId="2253691768" sldId="275"/>
            <ac:spMk id="9" creationId="{44DD5DC4-E581-E2DD-177D-F52CC5B4948B}"/>
          </ac:spMkLst>
        </pc:spChg>
        <pc:picChg chg="del mod">
          <ac:chgData name="Bích Thương Đào" userId="9c2704693895a95f" providerId="LiveId" clId="{103930D8-0DF2-45AF-A977-FD7A612ABD2E}" dt="2024-01-04T05:36:51.332" v="1959" actId="478"/>
          <ac:picMkLst>
            <pc:docMk/>
            <pc:sldMk cId="2253691768" sldId="275"/>
            <ac:picMk id="5" creationId="{95797C0E-3031-D5F6-F974-C122B2176DC9}"/>
          </ac:picMkLst>
        </pc:picChg>
        <pc:picChg chg="del">
          <ac:chgData name="Bích Thương Đào" userId="9c2704693895a95f" providerId="LiveId" clId="{103930D8-0DF2-45AF-A977-FD7A612ABD2E}" dt="2024-01-04T03:56:55.464" v="1572" actId="478"/>
          <ac:picMkLst>
            <pc:docMk/>
            <pc:sldMk cId="2253691768" sldId="275"/>
            <ac:picMk id="6" creationId="{7E98BD58-06EA-D305-ED8E-E213155F8F06}"/>
          </ac:picMkLst>
        </pc:picChg>
        <pc:picChg chg="add mod">
          <ac:chgData name="Bích Thương Đào" userId="9c2704693895a95f" providerId="LiveId" clId="{103930D8-0DF2-45AF-A977-FD7A612ABD2E}" dt="2024-01-04T03:58:25.098" v="1593" actId="1076"/>
          <ac:picMkLst>
            <pc:docMk/>
            <pc:sldMk cId="2253691768" sldId="275"/>
            <ac:picMk id="8" creationId="{A6F8489A-F7C3-8B21-0F4F-9DE4CF0E27BC}"/>
          </ac:picMkLst>
        </pc:picChg>
        <pc:picChg chg="add del mod">
          <ac:chgData name="Bích Thương Đào" userId="9c2704693895a95f" providerId="LiveId" clId="{103930D8-0DF2-45AF-A977-FD7A612ABD2E}" dt="2024-01-04T04:00:43.571" v="1672" actId="478"/>
          <ac:picMkLst>
            <pc:docMk/>
            <pc:sldMk cId="2253691768" sldId="275"/>
            <ac:picMk id="10" creationId="{A945A484-853F-D6DC-CFA8-342279AA11D7}"/>
          </ac:picMkLst>
        </pc:picChg>
        <pc:picChg chg="add mod">
          <ac:chgData name="Bích Thương Đào" userId="9c2704693895a95f" providerId="LiveId" clId="{103930D8-0DF2-45AF-A977-FD7A612ABD2E}" dt="2024-01-04T04:00:54.485" v="1680" actId="1076"/>
          <ac:picMkLst>
            <pc:docMk/>
            <pc:sldMk cId="2253691768" sldId="275"/>
            <ac:picMk id="1026" creationId="{CC10241A-59D9-A8D3-F03C-4384E1E226AC}"/>
          </ac:picMkLst>
        </pc:picChg>
      </pc:sldChg>
      <pc:sldChg chg="modSp del mod">
        <pc:chgData name="Bích Thương Đào" userId="9c2704693895a95f" providerId="LiveId" clId="{103930D8-0DF2-45AF-A977-FD7A612ABD2E}" dt="2024-01-04T04:12:45.272" v="1821" actId="2696"/>
        <pc:sldMkLst>
          <pc:docMk/>
          <pc:sldMk cId="823676966" sldId="276"/>
        </pc:sldMkLst>
        <pc:spChg chg="mod">
          <ac:chgData name="Bích Thương Đào" userId="9c2704693895a95f" providerId="LiveId" clId="{103930D8-0DF2-45AF-A977-FD7A612ABD2E}" dt="2024-01-04T04:11:54.310" v="1820" actId="20577"/>
          <ac:spMkLst>
            <pc:docMk/>
            <pc:sldMk cId="823676966" sldId="276"/>
            <ac:spMk id="2" creationId="{00000000-0000-0000-0000-000000000000}"/>
          </ac:spMkLst>
        </pc:spChg>
      </pc:sldChg>
      <pc:sldChg chg="modSp mod ord">
        <pc:chgData name="Bích Thương Đào" userId="9c2704693895a95f" providerId="LiveId" clId="{103930D8-0DF2-45AF-A977-FD7A612ABD2E}" dt="2024-01-04T04:13:17.500" v="1866" actId="20577"/>
        <pc:sldMkLst>
          <pc:docMk/>
          <pc:sldMk cId="4072326277" sldId="277"/>
        </pc:sldMkLst>
        <pc:spChg chg="mod">
          <ac:chgData name="Bích Thương Đào" userId="9c2704693895a95f" providerId="LiveId" clId="{103930D8-0DF2-45AF-A977-FD7A612ABD2E}" dt="2024-01-04T04:13:17.500" v="1866" actId="20577"/>
          <ac:spMkLst>
            <pc:docMk/>
            <pc:sldMk cId="4072326277" sldId="277"/>
            <ac:spMk id="2" creationId="{00000000-0000-0000-0000-000000000000}"/>
          </ac:spMkLst>
        </pc:spChg>
      </pc:sldChg>
      <pc:sldChg chg="addSp delSp modSp add mod ord">
        <pc:chgData name="Bích Thương Đào" userId="9c2704693895a95f" providerId="LiveId" clId="{103930D8-0DF2-45AF-A977-FD7A612ABD2E}" dt="2024-01-04T04:10:31.459" v="1759" actId="113"/>
        <pc:sldMkLst>
          <pc:docMk/>
          <pc:sldMk cId="1406891555" sldId="280"/>
        </pc:sldMkLst>
        <pc:spChg chg="mod">
          <ac:chgData name="Bích Thương Đào" userId="9c2704693895a95f" providerId="LiveId" clId="{103930D8-0DF2-45AF-A977-FD7A612ABD2E}" dt="2023-12-19T07:21:41.970" v="236" actId="20577"/>
          <ac:spMkLst>
            <pc:docMk/>
            <pc:sldMk cId="1406891555" sldId="280"/>
            <ac:spMk id="2" creationId="{00000000-0000-0000-0000-000000000000}"/>
          </ac:spMkLst>
        </pc:spChg>
        <pc:spChg chg="del mod">
          <ac:chgData name="Bích Thương Đào" userId="9c2704693895a95f" providerId="LiveId" clId="{103930D8-0DF2-45AF-A977-FD7A612ABD2E}" dt="2023-12-19T07:19:36.253" v="159" actId="478"/>
          <ac:spMkLst>
            <pc:docMk/>
            <pc:sldMk cId="1406891555" sldId="280"/>
            <ac:spMk id="3" creationId="{00000000-0000-0000-0000-000000000000}"/>
          </ac:spMkLst>
        </pc:spChg>
        <pc:spChg chg="add mod">
          <ac:chgData name="Bích Thương Đào" userId="9c2704693895a95f" providerId="LiveId" clId="{103930D8-0DF2-45AF-A977-FD7A612ABD2E}" dt="2024-01-04T04:10:31.459" v="1759" actId="113"/>
          <ac:spMkLst>
            <pc:docMk/>
            <pc:sldMk cId="1406891555" sldId="280"/>
            <ac:spMk id="6" creationId="{1F25CC2F-14FA-87EE-EDA4-0BA0C4282E26}"/>
          </ac:spMkLst>
        </pc:spChg>
      </pc:sldChg>
      <pc:sldChg chg="addSp delSp modSp add mod ord">
        <pc:chgData name="Bích Thương Đào" userId="9c2704693895a95f" providerId="LiveId" clId="{103930D8-0DF2-45AF-A977-FD7A612ABD2E}" dt="2024-01-04T05:38:51.214" v="1967" actId="403"/>
        <pc:sldMkLst>
          <pc:docMk/>
          <pc:sldMk cId="1808347628" sldId="281"/>
        </pc:sldMkLst>
        <pc:spChg chg="del mod">
          <ac:chgData name="Bích Thương Đào" userId="9c2704693895a95f" providerId="LiveId" clId="{103930D8-0DF2-45AF-A977-FD7A612ABD2E}" dt="2023-12-19T07:29:50.190" v="844" actId="478"/>
          <ac:spMkLst>
            <pc:docMk/>
            <pc:sldMk cId="1808347628" sldId="281"/>
            <ac:spMk id="3" creationId="{5EDC378E-9928-0F01-D8B7-2E2F710E25D8}"/>
          </ac:spMkLst>
        </pc:spChg>
        <pc:spChg chg="mod">
          <ac:chgData name="Bích Thương Đào" userId="9c2704693895a95f" providerId="LiveId" clId="{103930D8-0DF2-45AF-A977-FD7A612ABD2E}" dt="2024-01-04T05:38:51.214" v="1967" actId="403"/>
          <ac:spMkLst>
            <pc:docMk/>
            <pc:sldMk cId="1808347628" sldId="281"/>
            <ac:spMk id="4" creationId="{F9EF199C-F4F1-92E7-7CAB-E6733A40710C}"/>
          </ac:spMkLst>
        </pc:spChg>
        <pc:graphicFrameChg chg="del modGraphic">
          <ac:chgData name="Bích Thương Đào" userId="9c2704693895a95f" providerId="LiveId" clId="{103930D8-0DF2-45AF-A977-FD7A612ABD2E}" dt="2023-12-19T07:29:56.274" v="847" actId="478"/>
          <ac:graphicFrameMkLst>
            <pc:docMk/>
            <pc:sldMk cId="1808347628" sldId="281"/>
            <ac:graphicFrameMk id="6" creationId="{CE42C3A3-B3AA-1820-86AE-62E99FF50F4B}"/>
          </ac:graphicFrameMkLst>
        </pc:graphicFrameChg>
        <pc:picChg chg="add mod">
          <ac:chgData name="Bích Thương Đào" userId="9c2704693895a95f" providerId="LiveId" clId="{103930D8-0DF2-45AF-A977-FD7A612ABD2E}" dt="2023-12-19T07:33:04.239" v="894" actId="1076"/>
          <ac:picMkLst>
            <pc:docMk/>
            <pc:sldMk cId="1808347628" sldId="281"/>
            <ac:picMk id="5" creationId="{A129CBAF-3BC0-8DCF-B50B-8070D0E94DA8}"/>
          </ac:picMkLst>
        </pc:picChg>
      </pc:sldChg>
      <pc:sldChg chg="addSp delSp modSp add mod ord addCm delCm">
        <pc:chgData name="Bích Thương Đào" userId="9c2704693895a95f" providerId="LiveId" clId="{103930D8-0DF2-45AF-A977-FD7A612ABD2E}" dt="2024-01-04T05:38:42.153" v="1962"/>
        <pc:sldMkLst>
          <pc:docMk/>
          <pc:sldMk cId="971773787" sldId="282"/>
        </pc:sldMkLst>
        <pc:spChg chg="mod">
          <ac:chgData name="Bích Thương Đào" userId="9c2704693895a95f" providerId="LiveId" clId="{103930D8-0DF2-45AF-A977-FD7A612ABD2E}" dt="2024-01-04T05:36:24.020" v="1958" actId="20577"/>
          <ac:spMkLst>
            <pc:docMk/>
            <pc:sldMk cId="971773787" sldId="282"/>
            <ac:spMk id="2" creationId="{00000000-0000-0000-0000-000000000000}"/>
          </ac:spMkLst>
        </pc:spChg>
        <pc:spChg chg="mod">
          <ac:chgData name="Bích Thương Đào" userId="9c2704693895a95f" providerId="LiveId" clId="{103930D8-0DF2-45AF-A977-FD7A612ABD2E}" dt="2024-01-04T03:55:48.184" v="1451" actId="1076"/>
          <ac:spMkLst>
            <pc:docMk/>
            <pc:sldMk cId="971773787" sldId="282"/>
            <ac:spMk id="3" creationId="{00000000-0000-0000-0000-000000000000}"/>
          </ac:spMkLst>
        </pc:spChg>
        <pc:spChg chg="add mod">
          <ac:chgData name="Bích Thương Đào" userId="9c2704693895a95f" providerId="LiveId" clId="{103930D8-0DF2-45AF-A977-FD7A612ABD2E}" dt="2024-01-04T03:55:50.120" v="1452" actId="1076"/>
          <ac:spMkLst>
            <pc:docMk/>
            <pc:sldMk cId="971773787" sldId="282"/>
            <ac:spMk id="8" creationId="{71700F05-558E-1418-6E0E-6D877C1B372C}"/>
          </ac:spMkLst>
        </pc:spChg>
        <pc:spChg chg="add mod">
          <ac:chgData name="Bích Thương Đào" userId="9c2704693895a95f" providerId="LiveId" clId="{103930D8-0DF2-45AF-A977-FD7A612ABD2E}" dt="2024-01-04T03:54:39.761" v="1406" actId="114"/>
          <ac:spMkLst>
            <pc:docMk/>
            <pc:sldMk cId="971773787" sldId="282"/>
            <ac:spMk id="9" creationId="{C7EA7ED5-9D17-BAD6-6997-F5DAA44A4C24}"/>
          </ac:spMkLst>
        </pc:spChg>
        <pc:spChg chg="add mod">
          <ac:chgData name="Bích Thương Đào" userId="9c2704693895a95f" providerId="LiveId" clId="{103930D8-0DF2-45AF-A977-FD7A612ABD2E}" dt="2024-01-04T03:56:27.730" v="1559" actId="1076"/>
          <ac:spMkLst>
            <pc:docMk/>
            <pc:sldMk cId="971773787" sldId="282"/>
            <ac:spMk id="10" creationId="{B2663209-4BBD-5CD7-B4CC-0E21846A0668}"/>
          </ac:spMkLst>
        </pc:spChg>
        <pc:picChg chg="del">
          <ac:chgData name="Bích Thương Đào" userId="9c2704693895a95f" providerId="LiveId" clId="{103930D8-0DF2-45AF-A977-FD7A612ABD2E}" dt="2024-01-04T03:50:59.420" v="1289" actId="478"/>
          <ac:picMkLst>
            <pc:docMk/>
            <pc:sldMk cId="971773787" sldId="282"/>
            <ac:picMk id="5" creationId="{95797C0E-3031-D5F6-F974-C122B2176DC9}"/>
          </ac:picMkLst>
        </pc:picChg>
        <pc:picChg chg="del">
          <ac:chgData name="Bích Thương Đào" userId="9c2704693895a95f" providerId="LiveId" clId="{103930D8-0DF2-45AF-A977-FD7A612ABD2E}" dt="2024-01-04T03:51:08.360" v="1290" actId="478"/>
          <ac:picMkLst>
            <pc:docMk/>
            <pc:sldMk cId="971773787" sldId="282"/>
            <ac:picMk id="6" creationId="{7E98BD58-06EA-D305-ED8E-E213155F8F06}"/>
          </ac:picMkLst>
        </pc:picChg>
        <pc:picChg chg="add mod">
          <ac:chgData name="Bích Thương Đào" userId="9c2704693895a95f" providerId="LiveId" clId="{103930D8-0DF2-45AF-A977-FD7A612ABD2E}" dt="2024-01-04T03:54:10.247" v="1340" actId="14100"/>
          <ac:picMkLst>
            <pc:docMk/>
            <pc:sldMk cId="971773787" sldId="282"/>
            <ac:picMk id="7" creationId="{1B52867B-51F9-2962-B2B3-DC7FDBB36495}"/>
          </ac:picMkLst>
        </pc:picChg>
        <pc:extLst>
          <p:ext xmlns:p="http://schemas.openxmlformats.org/presentationml/2006/main" uri="{D6D511B9-2390-475A-947B-AFAB55BFBCF1}">
            <pc226:cmChg xmlns:pc226="http://schemas.microsoft.com/office/powerpoint/2022/06/main/command" chg="add del">
              <pc226:chgData name="Bích Thương Đào" userId="9c2704693895a95f" providerId="LiveId" clId="{103930D8-0DF2-45AF-A977-FD7A612ABD2E}" dt="2024-01-04T05:38:42.153" v="1962"/>
              <pc2:cmMkLst xmlns:pc2="http://schemas.microsoft.com/office/powerpoint/2019/9/main/command">
                <pc:docMk/>
                <pc:sldMk cId="971773787" sldId="282"/>
                <pc2:cmMk id="{E53DE6F9-059F-424E-A3CD-F114A85E3E45}"/>
              </pc2:cmMkLst>
            </pc226:cmChg>
          </p:ext>
        </pc:extLst>
      </pc:sldChg>
      <pc:sldChg chg="addSp delSp modSp add mod">
        <pc:chgData name="Bích Thương Đào" userId="9c2704693895a95f" providerId="LiveId" clId="{103930D8-0DF2-45AF-A977-FD7A612ABD2E}" dt="2024-01-04T05:36:55.090" v="1960" actId="478"/>
        <pc:sldMkLst>
          <pc:docMk/>
          <pc:sldMk cId="3715302438" sldId="283"/>
        </pc:sldMkLst>
        <pc:spChg chg="mod">
          <ac:chgData name="Bích Thương Đào" userId="9c2704693895a95f" providerId="LiveId" clId="{103930D8-0DF2-45AF-A977-FD7A612ABD2E}" dt="2024-01-04T04:01:17.459" v="1687" actId="20577"/>
          <ac:spMkLst>
            <pc:docMk/>
            <pc:sldMk cId="3715302438" sldId="283"/>
            <ac:spMk id="3" creationId="{00000000-0000-0000-0000-000000000000}"/>
          </ac:spMkLst>
        </pc:spChg>
        <pc:spChg chg="del">
          <ac:chgData name="Bích Thương Đào" userId="9c2704693895a95f" providerId="LiveId" clId="{103930D8-0DF2-45AF-A977-FD7A612ABD2E}" dt="2024-01-04T04:01:01.353" v="1683" actId="478"/>
          <ac:spMkLst>
            <pc:docMk/>
            <pc:sldMk cId="3715302438" sldId="283"/>
            <ac:spMk id="7" creationId="{448142EB-2064-4CDA-9912-4FB58C71AFCF}"/>
          </ac:spMkLst>
        </pc:spChg>
        <pc:spChg chg="del mod">
          <ac:chgData name="Bích Thương Đào" userId="9c2704693895a95f" providerId="LiveId" clId="{103930D8-0DF2-45AF-A977-FD7A612ABD2E}" dt="2024-01-04T04:01:21.344" v="1690" actId="478"/>
          <ac:spMkLst>
            <pc:docMk/>
            <pc:sldMk cId="3715302438" sldId="283"/>
            <ac:spMk id="9" creationId="{44DD5DC4-E581-E2DD-177D-F52CC5B4948B}"/>
          </ac:spMkLst>
        </pc:spChg>
        <pc:picChg chg="del">
          <ac:chgData name="Bích Thương Đào" userId="9c2704693895a95f" providerId="LiveId" clId="{103930D8-0DF2-45AF-A977-FD7A612ABD2E}" dt="2024-01-04T05:36:55.090" v="1960" actId="478"/>
          <ac:picMkLst>
            <pc:docMk/>
            <pc:sldMk cId="3715302438" sldId="283"/>
            <ac:picMk id="5" creationId="{95797C0E-3031-D5F6-F974-C122B2176DC9}"/>
          </ac:picMkLst>
        </pc:picChg>
        <pc:picChg chg="add del mod">
          <ac:chgData name="Bích Thương Đào" userId="9c2704693895a95f" providerId="LiveId" clId="{103930D8-0DF2-45AF-A977-FD7A612ABD2E}" dt="2024-01-04T04:00:58.457" v="1681" actId="478"/>
          <ac:picMkLst>
            <pc:docMk/>
            <pc:sldMk cId="3715302438" sldId="283"/>
            <ac:picMk id="6" creationId="{9E1A56D2-7B14-2BCA-D2E4-88A8EAC55560}"/>
          </ac:picMkLst>
        </pc:picChg>
        <pc:picChg chg="del">
          <ac:chgData name="Bích Thương Đào" userId="9c2704693895a95f" providerId="LiveId" clId="{103930D8-0DF2-45AF-A977-FD7A612ABD2E}" dt="2024-01-04T04:00:59.713" v="1682" actId="478"/>
          <ac:picMkLst>
            <pc:docMk/>
            <pc:sldMk cId="3715302438" sldId="283"/>
            <ac:picMk id="8" creationId="{A6F8489A-F7C3-8B21-0F4F-9DE4CF0E27BC}"/>
          </ac:picMkLst>
        </pc:picChg>
        <pc:picChg chg="del">
          <ac:chgData name="Bích Thương Đào" userId="9c2704693895a95f" providerId="LiveId" clId="{103930D8-0DF2-45AF-A977-FD7A612ABD2E}" dt="2024-01-04T04:00:23.072" v="1662" actId="478"/>
          <ac:picMkLst>
            <pc:docMk/>
            <pc:sldMk cId="3715302438" sldId="283"/>
            <ac:picMk id="10" creationId="{A945A484-853F-D6DC-CFA8-342279AA11D7}"/>
          </ac:picMkLst>
        </pc:picChg>
        <pc:picChg chg="add mod">
          <ac:chgData name="Bích Thương Đào" userId="9c2704693895a95f" providerId="LiveId" clId="{103930D8-0DF2-45AF-A977-FD7A612ABD2E}" dt="2024-01-04T04:07:16.828" v="1704" actId="1076"/>
          <ac:picMkLst>
            <pc:docMk/>
            <pc:sldMk cId="3715302438" sldId="283"/>
            <ac:picMk id="12" creationId="{0ADB4CD6-8C49-A4F9-3D69-A517C3E9D53C}"/>
          </ac:picMkLst>
        </pc:picChg>
      </pc:sldChg>
      <pc:sldMasterChg chg="delSldLayout">
        <pc:chgData name="Bích Thương Đào" userId="9c2704693895a95f" providerId="LiveId" clId="{103930D8-0DF2-45AF-A977-FD7A612ABD2E}" dt="2024-01-04T05:38:47.529" v="1963" actId="47"/>
        <pc:sldMasterMkLst>
          <pc:docMk/>
          <pc:sldMasterMk cId="394102470" sldId="2147483660"/>
        </pc:sldMasterMkLst>
        <pc:sldLayoutChg chg="del">
          <pc:chgData name="Bích Thương Đào" userId="9c2704693895a95f" providerId="LiveId" clId="{103930D8-0DF2-45AF-A977-FD7A612ABD2E}" dt="2024-01-04T05:38:47.529" v="1963" actId="47"/>
          <pc:sldLayoutMkLst>
            <pc:docMk/>
            <pc:sldMasterMk cId="394102470" sldId="2147483660"/>
            <pc:sldLayoutMk cId="2281500629"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4163A-F7C8-4BCB-A0B6-76BB803D20DE}" type="datetimeFigureOut">
              <a:rPr lang="en-US" smtClean="0"/>
              <a:t>05-Jan-24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A9B7F-09BF-4F14-BA2E-C1E65FB1CE05}" type="slidenum">
              <a:rPr lang="en-US" smtClean="0"/>
              <a:t>‹#›</a:t>
            </a:fld>
            <a:endParaRPr lang="en-US"/>
          </a:p>
        </p:txBody>
      </p:sp>
    </p:spTree>
    <p:extLst>
      <p:ext uri="{BB962C8B-B14F-4D97-AF65-F5344CB8AC3E}">
        <p14:creationId xmlns:p14="http://schemas.microsoft.com/office/powerpoint/2010/main" val="8228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Quang thông đơn giảm là lượng ánh sáng phát ra theo mọi hướng từ nguồn sáng trong một giây </a:t>
            </a:r>
            <a:endParaRPr lang="en-US"/>
          </a:p>
        </p:txBody>
      </p:sp>
      <p:sp>
        <p:nvSpPr>
          <p:cNvPr id="4" name="Slide Number Placeholder 3"/>
          <p:cNvSpPr>
            <a:spLocks noGrp="1"/>
          </p:cNvSpPr>
          <p:nvPr>
            <p:ph type="sldNum" sz="quarter" idx="5"/>
          </p:nvPr>
        </p:nvSpPr>
        <p:spPr/>
        <p:txBody>
          <a:bodyPr/>
          <a:lstStyle/>
          <a:p>
            <a:fld id="{DBCA9B7F-09BF-4F14-BA2E-C1E65FB1CE05}" type="slidenum">
              <a:rPr lang="en-US" smtClean="0"/>
              <a:t>3</a:t>
            </a:fld>
            <a:endParaRPr lang="en-US"/>
          </a:p>
        </p:txBody>
      </p:sp>
    </p:spTree>
    <p:extLst>
      <p:ext uri="{BB962C8B-B14F-4D97-AF65-F5344CB8AC3E}">
        <p14:creationId xmlns:p14="http://schemas.microsoft.com/office/powerpoint/2010/main" val="266136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Quang thông đơn giảm là lượng ánh sáng phát ra theo mọi hướng từ nguồn sáng trong một giây </a:t>
            </a:r>
            <a:endParaRPr lang="en-US"/>
          </a:p>
        </p:txBody>
      </p:sp>
      <p:sp>
        <p:nvSpPr>
          <p:cNvPr id="4" name="Slide Number Placeholder 3"/>
          <p:cNvSpPr>
            <a:spLocks noGrp="1"/>
          </p:cNvSpPr>
          <p:nvPr>
            <p:ph type="sldNum" sz="quarter" idx="5"/>
          </p:nvPr>
        </p:nvSpPr>
        <p:spPr/>
        <p:txBody>
          <a:bodyPr/>
          <a:lstStyle/>
          <a:p>
            <a:fld id="{DBCA9B7F-09BF-4F14-BA2E-C1E65FB1CE05}" type="slidenum">
              <a:rPr lang="en-US" smtClean="0"/>
              <a:t>5</a:t>
            </a:fld>
            <a:endParaRPr lang="en-US"/>
          </a:p>
        </p:txBody>
      </p:sp>
    </p:spTree>
    <p:extLst>
      <p:ext uri="{BB962C8B-B14F-4D97-AF65-F5344CB8AC3E}">
        <p14:creationId xmlns:p14="http://schemas.microsoft.com/office/powerpoint/2010/main" val="232400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Quang thông đơn giảm là lượng ánh sáng phát ra theo mọi hướng từ nguồn sáng trong một giây </a:t>
            </a:r>
            <a:endParaRPr lang="en-US"/>
          </a:p>
        </p:txBody>
      </p:sp>
      <p:sp>
        <p:nvSpPr>
          <p:cNvPr id="4" name="Slide Number Placeholder 3"/>
          <p:cNvSpPr>
            <a:spLocks noGrp="1"/>
          </p:cNvSpPr>
          <p:nvPr>
            <p:ph type="sldNum" sz="quarter" idx="5"/>
          </p:nvPr>
        </p:nvSpPr>
        <p:spPr/>
        <p:txBody>
          <a:bodyPr/>
          <a:lstStyle/>
          <a:p>
            <a:fld id="{DBCA9B7F-09BF-4F14-BA2E-C1E65FB1CE05}" type="slidenum">
              <a:rPr lang="en-US" smtClean="0"/>
              <a:t>6</a:t>
            </a:fld>
            <a:endParaRPr lang="en-US"/>
          </a:p>
        </p:txBody>
      </p:sp>
    </p:spTree>
    <p:extLst>
      <p:ext uri="{BB962C8B-B14F-4D97-AF65-F5344CB8AC3E}">
        <p14:creationId xmlns:p14="http://schemas.microsoft.com/office/powerpoint/2010/main" val="375657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A9B7F-09BF-4F14-BA2E-C1E65FB1CE05}" type="slidenum">
              <a:rPr lang="en-US" smtClean="0"/>
              <a:t>12</a:t>
            </a:fld>
            <a:endParaRPr lang="en-US"/>
          </a:p>
        </p:txBody>
      </p:sp>
    </p:spTree>
    <p:extLst>
      <p:ext uri="{BB962C8B-B14F-4D97-AF65-F5344CB8AC3E}">
        <p14:creationId xmlns:p14="http://schemas.microsoft.com/office/powerpoint/2010/main" val="119389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A9B7F-09BF-4F14-BA2E-C1E65FB1CE05}" type="slidenum">
              <a:rPr lang="en-US" smtClean="0"/>
              <a:t>14</a:t>
            </a:fld>
            <a:endParaRPr lang="en-US"/>
          </a:p>
        </p:txBody>
      </p:sp>
    </p:spTree>
    <p:extLst>
      <p:ext uri="{BB962C8B-B14F-4D97-AF65-F5344CB8AC3E}">
        <p14:creationId xmlns:p14="http://schemas.microsoft.com/office/powerpoint/2010/main" val="3828892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lt1"/>
        </a:solidFill>
        <a:effectLst/>
      </p:bgPr>
    </p:bg>
    <p:spTree>
      <p:nvGrpSpPr>
        <p:cNvPr id="1" name="Shape 17"/>
        <p:cNvGrpSpPr/>
        <p:nvPr/>
      </p:nvGrpSpPr>
      <p:grpSpPr>
        <a:xfrm>
          <a:off x="0" y="0"/>
          <a:ext cx="0" cy="0"/>
          <a:chOff x="0" y="0"/>
          <a:chExt cx="0" cy="0"/>
        </a:xfrm>
      </p:grpSpPr>
      <p:sp>
        <p:nvSpPr>
          <p:cNvPr id="18" name="Google Shape;18;p19"/>
          <p:cNvSpPr txBox="1">
            <a:spLocks noGrp="1"/>
          </p:cNvSpPr>
          <p:nvPr>
            <p:ph type="title"/>
          </p:nvPr>
        </p:nvSpPr>
        <p:spPr>
          <a:xfrm>
            <a:off x="494743" y="3660"/>
            <a:ext cx="11159435" cy="8472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4000"/>
              <a:buFont typeface="Arial"/>
              <a:buNone/>
              <a:defRPr sz="4000">
                <a:solidFill>
                  <a:srgbClr val="2F5496"/>
                </a:solidFill>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body" idx="1"/>
          </p:nvPr>
        </p:nvSpPr>
        <p:spPr>
          <a:xfrm>
            <a:off x="838200" y="1136469"/>
            <a:ext cx="10515600" cy="504049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9"/>
          <p:cNvSpPr txBox="1">
            <a:spLocks noGrp="1"/>
          </p:cNvSpPr>
          <p:nvPr>
            <p:ph type="dt" idx="10"/>
          </p:nvPr>
        </p:nvSpPr>
        <p:spPr>
          <a:xfrm>
            <a:off x="794658" y="647246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21" name="Google Shape;21;p19"/>
          <p:cNvSpPr txBox="1">
            <a:spLocks noGrp="1"/>
          </p:cNvSpPr>
          <p:nvPr>
            <p:ph type="ftr" idx="11"/>
          </p:nvPr>
        </p:nvSpPr>
        <p:spPr>
          <a:xfrm>
            <a:off x="4038600" y="6472462"/>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800" b="0" i="0" u="none" strike="noStrike" cap="none">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22" name="Google Shape;22;p19"/>
          <p:cNvSpPr txBox="1">
            <a:spLocks noGrp="1"/>
          </p:cNvSpPr>
          <p:nvPr>
            <p:ph type="sldNum" idx="12"/>
          </p:nvPr>
        </p:nvSpPr>
        <p:spPr>
          <a:xfrm>
            <a:off x="8910979" y="647084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800" b="0" i="0" u="none" strike="noStrike" cap="none">
                <a:solidFill>
                  <a:schemeClr val="dk1"/>
                </a:solidFill>
                <a:latin typeface="Arial" panose="020B0604020202020204" pitchFamily="34" charset="0"/>
                <a:ea typeface="Arial" panose="020B0604020202020204" pitchFamily="34" charset="0"/>
                <a:cs typeface="Arial"/>
                <a:sym typeface="Arial"/>
              </a:defRPr>
            </a:lvl1pPr>
            <a:lvl2pPr marL="0" marR="0" lvl="1" indent="0" algn="r" rtl="0">
              <a:spcBef>
                <a:spcPts val="0"/>
              </a:spcBef>
              <a:buNone/>
              <a:defRPr sz="1800" b="0" i="0" u="none" strike="noStrike" cap="none">
                <a:solidFill>
                  <a:schemeClr val="dk1"/>
                </a:solidFill>
                <a:latin typeface="Arial"/>
                <a:ea typeface="Arial"/>
                <a:cs typeface="Arial"/>
                <a:sym typeface="Arial"/>
              </a:defRPr>
            </a:lvl2pPr>
            <a:lvl3pPr marL="0" marR="0" lvl="2" indent="0" algn="r" rtl="0">
              <a:spcBef>
                <a:spcPts val="0"/>
              </a:spcBef>
              <a:buNone/>
              <a:defRPr sz="1800" b="0" i="0" u="none" strike="noStrike" cap="none">
                <a:solidFill>
                  <a:schemeClr val="dk1"/>
                </a:solidFill>
                <a:latin typeface="Arial"/>
                <a:ea typeface="Arial"/>
                <a:cs typeface="Arial"/>
                <a:sym typeface="Arial"/>
              </a:defRPr>
            </a:lvl3pPr>
            <a:lvl4pPr marL="0" marR="0" lvl="3" indent="0" algn="r" rtl="0">
              <a:spcBef>
                <a:spcPts val="0"/>
              </a:spcBef>
              <a:buNone/>
              <a:defRPr sz="1800" b="0" i="0" u="none" strike="noStrike" cap="none">
                <a:solidFill>
                  <a:schemeClr val="dk1"/>
                </a:solidFill>
                <a:latin typeface="Arial"/>
                <a:ea typeface="Arial"/>
                <a:cs typeface="Arial"/>
                <a:sym typeface="Arial"/>
              </a:defRPr>
            </a:lvl4pPr>
            <a:lvl5pPr marL="0" marR="0" lvl="4" indent="0" algn="r" rtl="0">
              <a:spcBef>
                <a:spcPts val="0"/>
              </a:spcBef>
              <a:buNone/>
              <a:defRPr sz="1800" b="0" i="0" u="none" strike="noStrike" cap="none">
                <a:solidFill>
                  <a:schemeClr val="dk1"/>
                </a:solidFill>
                <a:latin typeface="Arial"/>
                <a:ea typeface="Arial"/>
                <a:cs typeface="Arial"/>
                <a:sym typeface="Arial"/>
              </a:defRPr>
            </a:lvl5pPr>
            <a:lvl6pPr marL="0" marR="0" lvl="5" indent="0" algn="r" rtl="0">
              <a:spcBef>
                <a:spcPts val="0"/>
              </a:spcBef>
              <a:buNone/>
              <a:defRPr sz="1800" b="0" i="0" u="none" strike="noStrike" cap="none">
                <a:solidFill>
                  <a:schemeClr val="dk1"/>
                </a:solidFill>
                <a:latin typeface="Arial"/>
                <a:ea typeface="Arial"/>
                <a:cs typeface="Arial"/>
                <a:sym typeface="Arial"/>
              </a:defRPr>
            </a:lvl6pPr>
            <a:lvl7pPr marL="0" marR="0" lvl="6" indent="0" algn="r" rtl="0">
              <a:spcBef>
                <a:spcPts val="0"/>
              </a:spcBef>
              <a:buNone/>
              <a:defRPr sz="1800" b="0" i="0" u="none" strike="noStrike" cap="none">
                <a:solidFill>
                  <a:schemeClr val="dk1"/>
                </a:solidFill>
                <a:latin typeface="Arial"/>
                <a:ea typeface="Arial"/>
                <a:cs typeface="Arial"/>
                <a:sym typeface="Arial"/>
              </a:defRPr>
            </a:lvl7pPr>
            <a:lvl8pPr marL="0" marR="0" lvl="7" indent="0" algn="r" rtl="0">
              <a:spcBef>
                <a:spcPts val="0"/>
              </a:spcBef>
              <a:buNone/>
              <a:defRPr sz="1800" b="0" i="0" u="none" strike="noStrike" cap="none">
                <a:solidFill>
                  <a:schemeClr val="dk1"/>
                </a:solidFill>
                <a:latin typeface="Arial"/>
                <a:ea typeface="Arial"/>
                <a:cs typeface="Arial"/>
                <a:sym typeface="Arial"/>
              </a:defRPr>
            </a:lvl8pPr>
            <a:lvl9pPr marL="0" marR="0" lvl="8" indent="0" algn="r" rtl="0">
              <a:spcBef>
                <a:spcPts val="0"/>
              </a:spcBef>
              <a:buNone/>
              <a:defRPr sz="1800" b="0" i="0" u="none" strike="noStrike" cap="none">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cxnSp>
        <p:nvCxnSpPr>
          <p:cNvPr id="23" name="Google Shape;23;p19"/>
          <p:cNvCxnSpPr/>
          <p:nvPr/>
        </p:nvCxnSpPr>
        <p:spPr>
          <a:xfrm>
            <a:off x="494744" y="896104"/>
            <a:ext cx="11159435" cy="0"/>
          </a:xfrm>
          <a:prstGeom prst="straightConnector1">
            <a:avLst/>
          </a:prstGeom>
          <a:noFill/>
          <a:ln w="38100" cap="flat" cmpd="sng">
            <a:solidFill>
              <a:schemeClr val="dk2"/>
            </a:solidFill>
            <a:prstDash val="solid"/>
            <a:miter lim="800000"/>
            <a:headEnd type="none" w="sm" len="sm"/>
            <a:tailEnd type="none" w="sm" len="sm"/>
          </a:ln>
        </p:spPr>
      </p:cxnSp>
      <p:pic>
        <p:nvPicPr>
          <p:cNvPr id="24" name="Google Shape;24;p19"/>
          <p:cNvPicPr preferRelativeResize="0"/>
          <p:nvPr/>
        </p:nvPicPr>
        <p:blipFill rotWithShape="1">
          <a:blip r:embed="rId2">
            <a:alphaModFix/>
          </a:blip>
          <a:srcRect/>
          <a:stretch/>
        </p:blipFill>
        <p:spPr>
          <a:xfrm>
            <a:off x="130094" y="6375825"/>
            <a:ext cx="392212" cy="441531"/>
          </a:xfrm>
          <a:prstGeom prst="rect">
            <a:avLst/>
          </a:prstGeom>
          <a:noFill/>
          <a:ln>
            <a:noFill/>
          </a:ln>
        </p:spPr>
      </p:pic>
      <p:cxnSp>
        <p:nvCxnSpPr>
          <p:cNvPr id="25" name="Google Shape;25;p19"/>
          <p:cNvCxnSpPr/>
          <p:nvPr/>
        </p:nvCxnSpPr>
        <p:spPr>
          <a:xfrm>
            <a:off x="697944" y="6427304"/>
            <a:ext cx="10956235" cy="0"/>
          </a:xfrm>
          <a:prstGeom prst="straightConnector1">
            <a:avLst/>
          </a:prstGeom>
          <a:noFill/>
          <a:ln w="19050" cap="flat" cmpd="sng">
            <a:solidFill>
              <a:schemeClr val="dk2"/>
            </a:solidFill>
            <a:prstDash val="solid"/>
            <a:miter lim="800000"/>
            <a:headEnd type="none" w="sm" len="sm"/>
            <a:tailEnd type="none" w="sm" len="sm"/>
          </a:ln>
        </p:spPr>
      </p:cxnSp>
    </p:spTree>
    <p:extLst>
      <p:ext uri="{BB962C8B-B14F-4D97-AF65-F5344CB8AC3E}">
        <p14:creationId xmlns:p14="http://schemas.microsoft.com/office/powerpoint/2010/main" val="15059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05-Jan-24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89025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Arial" panose="020B0604020202020204" pitchFamily="34" charset="0"/>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35" name="Google Shape;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36" name="Google Shape;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12383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 Content">
    <p:bg>
      <p:bgPr>
        <a:solidFill>
          <a:schemeClr val="lt1"/>
        </a:solidFill>
        <a:effectLst/>
      </p:bgPr>
    </p:bg>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42" name="Google Shape;4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43" name="Google Shape;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588324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bg>
      <p:bgPr>
        <a:solidFill>
          <a:schemeClr val="lt1"/>
        </a:solidFill>
        <a:effectLst/>
      </p:bgPr>
    </p:bg>
    <p:spTree>
      <p:nvGrpSpPr>
        <p:cNvPr id="1" name="Shape 44"/>
        <p:cNvGrpSpPr/>
        <p:nvPr/>
      </p:nvGrpSpPr>
      <p:grpSpPr>
        <a:xfrm>
          <a:off x="0" y="0"/>
          <a:ext cx="0" cy="0"/>
          <a:chOff x="0" y="0"/>
          <a:chExt cx="0" cy="0"/>
        </a:xfrm>
      </p:grpSpPr>
      <p:sp>
        <p:nvSpPr>
          <p:cNvPr id="45" name="Google Shape;45;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Arial" panose="020B0604020202020204" pitchFamily="34"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Arial" panose="020B0604020202020204" pitchFamily="34"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51" name="Google Shape;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52" name="Google Shape;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3401015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3"/>
        <p:cNvGrpSpPr/>
        <p:nvPr/>
      </p:nvGrpSpPr>
      <p:grpSpPr>
        <a:xfrm>
          <a:off x="0" y="0"/>
          <a:ext cx="0" cy="0"/>
          <a:chOff x="0" y="0"/>
          <a:chExt cx="0" cy="0"/>
        </a:xfrm>
      </p:grpSpPr>
      <p:sp>
        <p:nvSpPr>
          <p:cNvPr id="54" name="Google Shape;5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55" name="Google Shape;5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56" name="Google Shape;5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61016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bg>
      <p:bgPr>
        <a:solidFill>
          <a:schemeClr val="lt1"/>
        </a:solidFill>
        <a:effectLst/>
      </p:bgPr>
    </p:bg>
    <p:spTree>
      <p:nvGrpSpPr>
        <p:cNvPr id="1" name="Shape 57"/>
        <p:cNvGrpSpPr/>
        <p:nvPr/>
      </p:nvGrpSpPr>
      <p:grpSpPr>
        <a:xfrm>
          <a:off x="0" y="0"/>
          <a:ext cx="0" cy="0"/>
          <a:chOff x="0" y="0"/>
          <a:chExt cx="0" cy="0"/>
        </a:xfrm>
      </p:grpSpPr>
      <p:sp>
        <p:nvSpPr>
          <p:cNvPr id="58" name="Google Shape;58;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Arial" panose="020B0604020202020204" pitchFamily="34" charset="0"/>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panose="020B0604020202020204" pitchFamily="34" charset="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62" name="Google Shape;6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63" name="Google Shape;6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351137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bg>
      <p:bgPr>
        <a:solidFill>
          <a:schemeClr val="lt1"/>
        </a:solidFill>
        <a:effectLst/>
      </p:bgPr>
    </p:bg>
    <p:spTree>
      <p:nvGrpSpPr>
        <p:cNvPr id="1" name="Shape 64"/>
        <p:cNvGrpSpPr/>
        <p:nvPr/>
      </p:nvGrpSpPr>
      <p:grpSpPr>
        <a:xfrm>
          <a:off x="0" y="0"/>
          <a:ext cx="0" cy="0"/>
          <a:chOff x="0" y="0"/>
          <a:chExt cx="0" cy="0"/>
        </a:xfrm>
      </p:grpSpPr>
      <p:sp>
        <p:nvSpPr>
          <p:cNvPr id="65" name="Google Shape;6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6"/>
          <p:cNvSpPr>
            <a:spLocks noGrp="1"/>
          </p:cNvSpPr>
          <p:nvPr>
            <p:ph type="pic" idx="2"/>
          </p:nvPr>
        </p:nvSpPr>
        <p:spPr>
          <a:xfrm>
            <a:off x="5183188" y="987425"/>
            <a:ext cx="6172200" cy="4873625"/>
          </a:xfrm>
          <a:prstGeom prst="rect">
            <a:avLst/>
          </a:prstGeom>
          <a:noFill/>
          <a:ln>
            <a:noFill/>
          </a:ln>
        </p:spPr>
      </p:sp>
      <p:sp>
        <p:nvSpPr>
          <p:cNvPr id="67" name="Google Shape;67;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panose="020B0604020202020204" pitchFamily="34" charset="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69" name="Google Shape;6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70" name="Google Shape;7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390147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bg>
      <p:bgPr>
        <a:solidFill>
          <a:schemeClr val="lt1"/>
        </a:solidFill>
        <a:effectLst/>
      </p:bgPr>
    </p:bg>
    <p:spTree>
      <p:nvGrpSpPr>
        <p:cNvPr id="1" name="Shape 71"/>
        <p:cNvGrpSpPr/>
        <p:nvPr/>
      </p:nvGrpSpPr>
      <p:grpSpPr>
        <a:xfrm>
          <a:off x="0" y="0"/>
          <a:ext cx="0" cy="0"/>
          <a:chOff x="0" y="0"/>
          <a:chExt cx="0" cy="0"/>
        </a:xfrm>
      </p:grpSpPr>
      <p:sp>
        <p:nvSpPr>
          <p:cNvPr id="72" name="Google Shape;7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75" name="Google Shape;7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76" name="Google Shape;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2579750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solidFill>
          <a:schemeClr val="lt1"/>
        </a:solidFill>
        <a:effectLst/>
      </p:bgPr>
    </p:bg>
    <p:spTree>
      <p:nvGrpSpPr>
        <p:cNvPr id="1" name="Shape 77"/>
        <p:cNvGrpSpPr/>
        <p:nvPr/>
      </p:nvGrpSpPr>
      <p:grpSpPr>
        <a:xfrm>
          <a:off x="0" y="0"/>
          <a:ext cx="0" cy="0"/>
          <a:chOff x="0" y="0"/>
          <a:chExt cx="0" cy="0"/>
        </a:xfrm>
      </p:grpSpPr>
      <p:sp>
        <p:nvSpPr>
          <p:cNvPr id="78" name="Google Shape;78;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Arial" panose="020B0604020202020204" pitchFamily="34"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81" name="Google Shape;8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panose="020B0604020202020204" pitchFamily="34" charset="0"/>
                <a:ea typeface="Arial" panose="020B0604020202020204" pitchFamily="34"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a:buClr>
                <a:srgbClr val="000000"/>
              </a:buClr>
              <a:buFont typeface="Arial"/>
              <a:buNone/>
            </a:pPr>
            <a:endParaRPr lang="en-US" kern="0">
              <a:solidFill>
                <a:srgbClr val="000000"/>
              </a:solidFill>
            </a:endParaRPr>
          </a:p>
        </p:txBody>
      </p:sp>
      <p:sp>
        <p:nvSpPr>
          <p:cNvPr id="82" name="Google Shape;8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panose="020B0604020202020204" pitchFamily="34" charset="0"/>
                <a:ea typeface="Arial" panose="020B0604020202020204" pitchFamily="34" charset="0"/>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a:t>
            </a:fld>
            <a:endParaRPr lang="en-US" kern="0">
              <a:solidFill>
                <a:srgbClr val="000000"/>
              </a:solidFill>
            </a:endParaRPr>
          </a:p>
        </p:txBody>
      </p:sp>
    </p:spTree>
    <p:extLst>
      <p:ext uri="{BB962C8B-B14F-4D97-AF65-F5344CB8AC3E}">
        <p14:creationId xmlns:p14="http://schemas.microsoft.com/office/powerpoint/2010/main" val="522918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40000"/>
          </a:blip>
          <a:stretch>
            <a:fillRect/>
          </a:stretch>
        </a:blip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4102470"/>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
        <p:nvSpPr>
          <p:cNvPr id="4" name="Title 6">
            <a:extLst>
              <a:ext uri="{FF2B5EF4-FFF2-40B4-BE49-F238E27FC236}">
                <a16:creationId xmlns:a16="http://schemas.microsoft.com/office/drawing/2014/main" id="{F9EF199C-F4F1-92E7-7CAB-E6733A40710C}"/>
              </a:ext>
            </a:extLst>
          </p:cNvPr>
          <p:cNvSpPr txBox="1">
            <a:spLocks/>
          </p:cNvSpPr>
          <p:nvPr/>
        </p:nvSpPr>
        <p:spPr>
          <a:xfrm>
            <a:off x="893511" y="1779903"/>
            <a:ext cx="918767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kern="100" dirty="0">
                <a:effectLst/>
                <a:latin typeface="Times New Roman" panose="02020603050405020304" pitchFamily="18" charset="0"/>
                <a:ea typeface="Calibri" panose="020F0502020204030204" pitchFamily="34" charset="0"/>
                <a:cs typeface="Lao UI" panose="020F0502020204030204" pitchFamily="34" charset="0"/>
              </a:rPr>
              <a:t>BTL: </a:t>
            </a:r>
            <a:r>
              <a:rPr lang="vi-VN" sz="4800" kern="100" dirty="0">
                <a:effectLst/>
                <a:latin typeface="Times New Roman" panose="02020603050405020304" pitchFamily="18" charset="0"/>
                <a:ea typeface="Calibri" panose="020F0502020204030204" pitchFamily="34" charset="0"/>
                <a:cs typeface="Lao UI" panose="020F0502020204030204" pitchFamily="34" charset="0"/>
              </a:rPr>
              <a:t>Đo độ rọi sử dụng quang trở</a:t>
            </a:r>
            <a:endParaRPr lang="en-US" sz="4800" dirty="0">
              <a:latin typeface="Lao UI" panose="020F0502020204030204" pitchFamily="34" charset="0"/>
              <a:cs typeface="Lao UI" panose="020F0502020204030204" pitchFamily="34" charset="0"/>
            </a:endParaRPr>
          </a:p>
        </p:txBody>
      </p:sp>
      <p:sp>
        <p:nvSpPr>
          <p:cNvPr id="3" name="TextBox 2">
            <a:extLst>
              <a:ext uri="{FF2B5EF4-FFF2-40B4-BE49-F238E27FC236}">
                <a16:creationId xmlns:a16="http://schemas.microsoft.com/office/drawing/2014/main" id="{5EDC378E-9928-0F01-D8B7-2E2F710E25D8}"/>
              </a:ext>
            </a:extLst>
          </p:cNvPr>
          <p:cNvSpPr txBox="1"/>
          <p:nvPr/>
        </p:nvSpPr>
        <p:spPr>
          <a:xfrm>
            <a:off x="2712039" y="2524126"/>
            <a:ext cx="9187672" cy="461665"/>
          </a:xfrm>
          <a:prstGeom prst="rect">
            <a:avLst/>
          </a:prstGeom>
          <a:noFill/>
        </p:spPr>
        <p:txBody>
          <a:bodyPr wrap="square" rtlCol="0">
            <a:spAutoFit/>
          </a:bodyPr>
          <a:lstStyle/>
          <a:p>
            <a:r>
              <a:rPr lang="vi-VN" sz="2400" b="1" dirty="0"/>
              <a:t>Giảng viên hướng dẫn</a:t>
            </a:r>
            <a:r>
              <a:rPr lang="en-US" sz="2400" b="1" dirty="0"/>
              <a:t>: </a:t>
            </a:r>
            <a:r>
              <a:rPr lang="vi-VN" sz="2400" b="1" dirty="0">
                <a:latin typeface="Arial" panose="020B0604020202020204" pitchFamily="34" charset="0"/>
              </a:rPr>
              <a:t>PGS.TS Nguyễn Thúy Anh </a:t>
            </a:r>
            <a:endParaRPr lang="en-US" sz="2400" b="1" dirty="0">
              <a:latin typeface="Arial" panose="020B0604020202020204" pitchFamily="34" charset="0"/>
            </a:endParaRPr>
          </a:p>
        </p:txBody>
      </p:sp>
      <p:graphicFrame>
        <p:nvGraphicFramePr>
          <p:cNvPr id="6" name="Table 5">
            <a:extLst>
              <a:ext uri="{FF2B5EF4-FFF2-40B4-BE49-F238E27FC236}">
                <a16:creationId xmlns:a16="http://schemas.microsoft.com/office/drawing/2014/main" id="{CE42C3A3-B3AA-1820-86AE-62E99FF50F4B}"/>
              </a:ext>
            </a:extLst>
          </p:cNvPr>
          <p:cNvGraphicFramePr>
            <a:graphicFrameLocks noGrp="1"/>
          </p:cNvGraphicFramePr>
          <p:nvPr>
            <p:extLst>
              <p:ext uri="{D42A27DB-BD31-4B8C-83A1-F6EECF244321}">
                <p14:modId xmlns:p14="http://schemas.microsoft.com/office/powerpoint/2010/main" val="1135392576"/>
              </p:ext>
            </p:extLst>
          </p:nvPr>
        </p:nvGraphicFramePr>
        <p:xfrm>
          <a:off x="3125971" y="3537728"/>
          <a:ext cx="6641270" cy="1371600"/>
        </p:xfrm>
        <a:graphic>
          <a:graphicData uri="http://schemas.openxmlformats.org/drawingml/2006/table">
            <a:tbl>
              <a:tblPr firstRow="1" bandRow="1">
                <a:tableStyleId>{2D5ABB26-0587-4C30-8999-92F81FD0307C}</a:tableStyleId>
              </a:tblPr>
              <a:tblGrid>
                <a:gridCol w="3496072">
                  <a:extLst>
                    <a:ext uri="{9D8B030D-6E8A-4147-A177-3AD203B41FA5}">
                      <a16:colId xmlns:a16="http://schemas.microsoft.com/office/drawing/2014/main" val="3080087123"/>
                    </a:ext>
                  </a:extLst>
                </a:gridCol>
                <a:gridCol w="3145198">
                  <a:extLst>
                    <a:ext uri="{9D8B030D-6E8A-4147-A177-3AD203B41FA5}">
                      <a16:colId xmlns:a16="http://schemas.microsoft.com/office/drawing/2014/main" val="534653066"/>
                    </a:ext>
                  </a:extLst>
                </a:gridCol>
              </a:tblGrid>
              <a:tr h="302028">
                <a:tc>
                  <a:txBody>
                    <a:bodyPr/>
                    <a:lstStyle/>
                    <a:p>
                      <a:r>
                        <a:rPr lang="en-US" sz="2400" b="1" dirty="0">
                          <a:latin typeface="+mj-lt"/>
                          <a:cs typeface="Times New Roman" panose="02020603050405020304" pitchFamily="18" charset="0"/>
                        </a:rPr>
                        <a:t>Sinh </a:t>
                      </a:r>
                      <a:r>
                        <a:rPr lang="en-US" sz="2400" b="1" dirty="0" err="1">
                          <a:latin typeface="+mj-lt"/>
                          <a:cs typeface="Times New Roman" panose="02020603050405020304" pitchFamily="18" charset="0"/>
                        </a:rPr>
                        <a:t>viên</a:t>
                      </a:r>
                      <a:r>
                        <a:rPr lang="en-US" sz="2400" b="1" dirty="0">
                          <a:latin typeface="+mj-lt"/>
                          <a:cs typeface="Times New Roman" panose="02020603050405020304" pitchFamily="18" charset="0"/>
                        </a:rPr>
                        <a:t> </a:t>
                      </a:r>
                      <a:r>
                        <a:rPr lang="en-US" sz="2400" b="1" dirty="0" err="1">
                          <a:latin typeface="+mj-lt"/>
                          <a:cs typeface="Times New Roman" panose="02020603050405020304" pitchFamily="18" charset="0"/>
                        </a:rPr>
                        <a:t>thực</a:t>
                      </a:r>
                      <a:r>
                        <a:rPr lang="en-US" sz="2400" b="1" dirty="0">
                          <a:latin typeface="+mj-lt"/>
                          <a:cs typeface="Times New Roman" panose="02020603050405020304" pitchFamily="18" charset="0"/>
                        </a:rPr>
                        <a:t> </a:t>
                      </a:r>
                      <a:r>
                        <a:rPr lang="en-US" sz="2400" b="1" dirty="0" err="1">
                          <a:latin typeface="+mj-lt"/>
                          <a:cs typeface="Times New Roman" panose="02020603050405020304" pitchFamily="18" charset="0"/>
                        </a:rPr>
                        <a:t>hiện</a:t>
                      </a:r>
                      <a:r>
                        <a:rPr lang="en-US" sz="2400" b="1" dirty="0">
                          <a:latin typeface="+mj-lt"/>
                          <a:cs typeface="Times New Roman" panose="02020603050405020304" pitchFamily="18" charset="0"/>
                        </a:rPr>
                        <a:t>: </a:t>
                      </a:r>
                    </a:p>
                  </a:txBody>
                  <a:tcPr/>
                </a:tc>
                <a:tc>
                  <a:txBody>
                    <a:bodyPr/>
                    <a:lstStyle/>
                    <a:p>
                      <a:endParaRPr lang="en-US" sz="2400">
                        <a:latin typeface="+mj-lt"/>
                        <a:cs typeface="Times New Roman" panose="02020603050405020304" pitchFamily="18" charset="0"/>
                      </a:endParaRPr>
                    </a:p>
                  </a:txBody>
                  <a:tcPr/>
                </a:tc>
                <a:extLst>
                  <a:ext uri="{0D108BD9-81ED-4DB2-BD59-A6C34878D82A}">
                    <a16:rowId xmlns:a16="http://schemas.microsoft.com/office/drawing/2014/main" val="1229059038"/>
                  </a:ext>
                </a:extLst>
              </a:tr>
              <a:tr h="344668">
                <a:tc>
                  <a:txBody>
                    <a:bodyPr/>
                    <a:lstStyle/>
                    <a:p>
                      <a:r>
                        <a:rPr lang="en-US" sz="2400" dirty="0">
                          <a:latin typeface="+mj-lt"/>
                          <a:cs typeface="Times New Roman" panose="02020603050405020304" pitchFamily="18" charset="0"/>
                        </a:rPr>
                        <a:t>Đào Bích Thương</a:t>
                      </a:r>
                    </a:p>
                  </a:txBody>
                  <a:tcPr/>
                </a:tc>
                <a:tc>
                  <a:txBody>
                    <a:bodyPr/>
                    <a:lstStyle/>
                    <a:p>
                      <a:r>
                        <a:rPr lang="en-US" sz="2400" dirty="0">
                          <a:latin typeface="+mj-lt"/>
                          <a:cs typeface="Times New Roman" panose="02020603050405020304" pitchFamily="18" charset="0"/>
                        </a:rPr>
                        <a:t>20210830</a:t>
                      </a:r>
                    </a:p>
                  </a:txBody>
                  <a:tcPr/>
                </a:tc>
                <a:extLst>
                  <a:ext uri="{0D108BD9-81ED-4DB2-BD59-A6C34878D82A}">
                    <a16:rowId xmlns:a16="http://schemas.microsoft.com/office/drawing/2014/main" val="2420573171"/>
                  </a:ext>
                </a:extLst>
              </a:tr>
              <a:tr h="0">
                <a:tc>
                  <a:txBody>
                    <a:bodyPr/>
                    <a:lstStyle/>
                    <a:p>
                      <a:r>
                        <a:rPr lang="en-US" sz="2400" dirty="0" err="1">
                          <a:latin typeface="+mj-lt"/>
                          <a:cs typeface="Times New Roman" panose="02020603050405020304" pitchFamily="18" charset="0"/>
                        </a:rPr>
                        <a:t>Trần</a:t>
                      </a:r>
                      <a:r>
                        <a:rPr lang="en-US" sz="2400" dirty="0">
                          <a:latin typeface="+mj-lt"/>
                          <a:cs typeface="Times New Roman" panose="02020603050405020304" pitchFamily="18" charset="0"/>
                        </a:rPr>
                        <a:t> Bá Thành</a:t>
                      </a:r>
                    </a:p>
                  </a:txBody>
                  <a:tcPr/>
                </a:tc>
                <a:tc>
                  <a:txBody>
                    <a:bodyPr/>
                    <a:lstStyle/>
                    <a:p>
                      <a:r>
                        <a:rPr lang="en-US" sz="2400" dirty="0">
                          <a:latin typeface="+mj-lt"/>
                          <a:cs typeface="Times New Roman" panose="02020603050405020304" pitchFamily="18" charset="0"/>
                        </a:rPr>
                        <a:t>20213731</a:t>
                      </a:r>
                    </a:p>
                  </a:txBody>
                  <a:tcPr/>
                </a:tc>
                <a:extLst>
                  <a:ext uri="{0D108BD9-81ED-4DB2-BD59-A6C34878D82A}">
                    <a16:rowId xmlns:a16="http://schemas.microsoft.com/office/drawing/2014/main" val="2269637869"/>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Mạch</a:t>
            </a:r>
            <a:r>
              <a:rPr lang="en-US" dirty="0"/>
              <a:t> </a:t>
            </a:r>
            <a:r>
              <a:rPr lang="en-US" dirty="0" err="1"/>
              <a:t>đo</a:t>
            </a:r>
            <a:r>
              <a:rPr lang="en-US" dirty="0"/>
              <a:t> </a:t>
            </a:r>
            <a:r>
              <a:rPr lang="en-US" dirty="0" err="1"/>
              <a:t>độ</a:t>
            </a:r>
            <a:r>
              <a:rPr lang="en-US" dirty="0"/>
              <a:t> </a:t>
            </a:r>
            <a:r>
              <a:rPr lang="en-US" dirty="0" err="1"/>
              <a:t>rọi</a:t>
            </a:r>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10</a:t>
            </a:fld>
            <a:endParaRPr lang="en-US" kern="0">
              <a:solidFill>
                <a:srgbClr val="000000"/>
              </a:solidFill>
            </a:endParaRPr>
          </a:p>
        </p:txBody>
      </p:sp>
      <p:sp>
        <p:nvSpPr>
          <p:cNvPr id="10" name="TextBox 9">
            <a:extLst>
              <a:ext uri="{FF2B5EF4-FFF2-40B4-BE49-F238E27FC236}">
                <a16:creationId xmlns:a16="http://schemas.microsoft.com/office/drawing/2014/main" id="{0C37E7E1-B4FE-1DAB-68BA-0C2B5F437CA0}"/>
              </a:ext>
            </a:extLst>
          </p:cNvPr>
          <p:cNvSpPr txBox="1"/>
          <p:nvPr/>
        </p:nvSpPr>
        <p:spPr>
          <a:xfrm>
            <a:off x="1012469" y="1315617"/>
            <a:ext cx="4385388" cy="400110"/>
          </a:xfrm>
          <a:prstGeom prst="rect">
            <a:avLst/>
          </a:prstGeom>
          <a:noFill/>
        </p:spPr>
        <p:txBody>
          <a:bodyPr wrap="square" rtlCol="0">
            <a:spAutoFit/>
          </a:bodyPr>
          <a:lstStyle/>
          <a:p>
            <a:pPr algn="ctr"/>
            <a:r>
              <a:rPr lang="vi-VN" sz="2000" b="1"/>
              <a:t>Sơ đồ nguyên lý</a:t>
            </a:r>
            <a:endParaRPr lang="en-US" sz="2000" b="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8F04F0F-50C0-E13A-27CB-81E8ABA71D21}"/>
                  </a:ext>
                </a:extLst>
              </p:cNvPr>
              <p:cNvSpPr txBox="1"/>
              <p:nvPr/>
            </p:nvSpPr>
            <p:spPr>
              <a:xfrm>
                <a:off x="7029640" y="3021014"/>
                <a:ext cx="4624538" cy="2059795"/>
              </a:xfrm>
              <a:prstGeom prst="rect">
                <a:avLst/>
              </a:prstGeom>
              <a:noFill/>
            </p:spPr>
            <p:txBody>
              <a:bodyPr wrap="square" rtlCol="0">
                <a:spAutoFit/>
              </a:bodyPr>
              <a:lstStyle/>
              <a:p>
                <a:r>
                  <a:rPr lang="vi-VN" sz="2000" dirty="0"/>
                  <a:t> </a:t>
                </a:r>
                <a14:m>
                  <m:oMath xmlns:m="http://schemas.openxmlformats.org/officeDocument/2006/math">
                    <m:sSub>
                      <m:sSubPr>
                        <m:ctrlPr>
                          <a:rPr lang="en-US" sz="2000" i="1" kern="100" smtClean="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𝑉</m:t>
                        </m:r>
                      </m:e>
                      <m:sub>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m:t>
                        </m:r>
                      </m:sub>
                    </m:sSub>
                    <m:r>
                      <a:rPr lang="en-US" sz="2000" i="1" kern="100">
                        <a:effectLst/>
                        <a:latin typeface="Cambria Math" panose="02040503050406030204" pitchFamily="18" charset="0"/>
                        <a:ea typeface="Calibri" panose="020F0502020204030204" pitchFamily="34" charset="0"/>
                        <a:cs typeface="Angsana New" panose="02020603050405020304" pitchFamily="18" charset="-34"/>
                      </a:rPr>
                      <m:t>=</m:t>
                    </m:r>
                    <m:r>
                      <a:rPr lang="en-US" sz="2000" i="1" kern="100">
                        <a:effectLst/>
                        <a:latin typeface="Cambria Math" panose="02040503050406030204" pitchFamily="18" charset="0"/>
                        <a:ea typeface="Calibri" panose="020F0502020204030204" pitchFamily="34" charset="0"/>
                        <a:cs typeface="Angsana New" panose="02020603050405020304" pitchFamily="18" charset="-34"/>
                      </a:rPr>
                      <m:t>𝐴𝑛𝑎𝑙𝑜𝑔𝑅𝑒𝑎𝑑</m:t>
                    </m:r>
                    <m:d>
                      <m:d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dPr>
                      <m:e>
                        <m:r>
                          <a:rPr lang="en-US" sz="2000" i="1" kern="100">
                            <a:effectLst/>
                            <a:latin typeface="Cambria Math" panose="02040503050406030204" pitchFamily="18" charset="0"/>
                            <a:ea typeface="Calibri" panose="020F0502020204030204" pitchFamily="34" charset="0"/>
                            <a:cs typeface="Angsana New" panose="02020603050405020304" pitchFamily="18" charset="-34"/>
                          </a:rPr>
                          <m:t>𝐴𝑂</m:t>
                        </m:r>
                      </m:e>
                    </m:d>
                    <m:r>
                      <a:rPr lang="en-US" sz="20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000" i="1" kern="100">
                            <a:effectLst/>
                            <a:latin typeface="Cambria Math" panose="02040503050406030204" pitchFamily="18" charset="0"/>
                            <a:ea typeface="Calibri" panose="020F0502020204030204" pitchFamily="34" charset="0"/>
                            <a:cs typeface="Angsana New" panose="02020603050405020304" pitchFamily="18" charset="-34"/>
                          </a:rPr>
                          <m:t>3.3</m:t>
                        </m:r>
                      </m:num>
                      <m:den>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1024</m:t>
                        </m:r>
                      </m:den>
                    </m:f>
                  </m:oMath>
                </a14:m>
                <a:endParaRPr lang="en-US" sz="20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342900" marR="0" lvl="0" indent="-342900" algn="just">
                  <a:lnSpc>
                    <a:spcPct val="120000"/>
                  </a:lnSpc>
                  <a:spcBef>
                    <a:spcPts val="0"/>
                  </a:spcBef>
                  <a:spcAft>
                    <a:spcPts val="0"/>
                  </a:spcAft>
                  <a:buFont typeface="Symbol" panose="05050102010706020507" pitchFamily="18" charset="2"/>
                  <a:buChar char=""/>
                </a:pPr>
                <a14:m>
                  <m:oMath xmlns:m="http://schemas.openxmlformats.org/officeDocument/2006/math">
                    <m:f>
                      <m:f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fPr>
                      <m:num>
                        <m:sSub>
                          <m:sSub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𝑉</m:t>
                            </m:r>
                          </m:e>
                          <m:sub>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m:t>
                            </m:r>
                          </m:sub>
                        </m:sSub>
                      </m:num>
                      <m:den>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𝐿𝐷𝑅</m:t>
                        </m:r>
                      </m:den>
                    </m:f>
                    <m:r>
                      <a:rPr lang="en-US" sz="20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000" i="1" kern="100">
                            <a:effectLst/>
                            <a:latin typeface="Cambria Math" panose="02040503050406030204" pitchFamily="18" charset="0"/>
                            <a:ea typeface="Calibri" panose="020F0502020204030204" pitchFamily="34" charset="0"/>
                            <a:cs typeface="Angsana New" panose="02020603050405020304" pitchFamily="18" charset="-34"/>
                          </a:rPr>
                          <m:t>3.3− </m:t>
                        </m:r>
                        <m:sSub>
                          <m:sSub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𝑉</m:t>
                            </m:r>
                          </m:e>
                          <m:sub>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m:t>
                            </m:r>
                          </m:sub>
                        </m:sSub>
                      </m:num>
                      <m:den>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𝑅</m:t>
                        </m:r>
                      </m:den>
                    </m:f>
                    <m:r>
                      <a:rPr lang="en-US" sz="2000" i="1" kern="100">
                        <a:effectLst/>
                        <a:latin typeface="Cambria Math" panose="02040503050406030204" pitchFamily="18" charset="0"/>
                        <a:ea typeface="Calibri" panose="020F0502020204030204" pitchFamily="34" charset="0"/>
                        <a:cs typeface="Angsana New" panose="02020603050405020304" pitchFamily="18" charset="-34"/>
                      </a:rPr>
                      <m:t>  ⇒</m:t>
                    </m:r>
                    <m:r>
                      <a:rPr lang="en-US" sz="2000" i="1" kern="100">
                        <a:effectLst/>
                        <a:latin typeface="Cambria Math" panose="02040503050406030204" pitchFamily="18" charset="0"/>
                        <a:ea typeface="Calibri" panose="020F0502020204030204" pitchFamily="34" charset="0"/>
                        <a:cs typeface="Angsana New" panose="02020603050405020304" pitchFamily="18" charset="-34"/>
                      </a:rPr>
                      <m:t>𝐿𝐷𝑅</m:t>
                    </m:r>
                    <m:r>
                      <a:rPr lang="en-US" sz="2000" i="1" kern="100">
                        <a:effectLst/>
                        <a:latin typeface="Cambria Math" panose="02040503050406030204" pitchFamily="18" charset="0"/>
                        <a:ea typeface="Calibri" panose="020F0502020204030204" pitchFamily="34" charset="0"/>
                        <a:cs typeface="Angsana New" panose="02020603050405020304" pitchFamily="18" charset="-34"/>
                      </a:rPr>
                      <m:t>= </m:t>
                    </m:r>
                    <m:f>
                      <m:f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fPr>
                      <m:num>
                        <m:sSub>
                          <m:sSub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𝑉</m:t>
                            </m:r>
                          </m:e>
                          <m:sub>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m:t>
                            </m:r>
                          </m:sub>
                        </m:sSub>
                        <m:r>
                          <a:rPr lang="en-US" sz="2000" i="1" kern="100">
                            <a:effectLst/>
                            <a:latin typeface="Cambria Math" panose="02040503050406030204" pitchFamily="18" charset="0"/>
                            <a:ea typeface="Calibri" panose="020F0502020204030204" pitchFamily="34" charset="0"/>
                            <a:cs typeface="Angsana New" panose="02020603050405020304" pitchFamily="18" charset="-34"/>
                          </a:rPr>
                          <m:t> </m:t>
                        </m:r>
                      </m:num>
                      <m:den>
                        <m:sSub>
                          <m:sSubPr>
                            <m:ctrlPr>
                              <a:rPr lang="en-US" sz="20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3.3−</m:t>
                            </m:r>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𝑉</m:t>
                            </m:r>
                          </m:e>
                          <m:sub>
                            <m:r>
                              <a:rPr lang="en-US" sz="2000" b="0" i="1" kern="100" smtClean="0">
                                <a:effectLst/>
                                <a:latin typeface="Cambria Math" panose="02040503050406030204" pitchFamily="18" charset="0"/>
                                <a:ea typeface="Calibri" panose="020F0502020204030204" pitchFamily="34" charset="0"/>
                                <a:cs typeface="Angsana New" panose="02020603050405020304" pitchFamily="18" charset="-34"/>
                              </a:rPr>
                              <m:t>𝐿</m:t>
                            </m:r>
                          </m:sub>
                        </m:sSub>
                      </m:den>
                    </m:f>
                    <m:r>
                      <a:rPr lang="en-US" sz="2000" i="1" kern="100">
                        <a:effectLst/>
                        <a:latin typeface="Cambria Math" panose="02040503050406030204" pitchFamily="18" charset="0"/>
                        <a:ea typeface="Calibri" panose="020F0502020204030204" pitchFamily="34" charset="0"/>
                        <a:cs typeface="Angsana New" panose="02020603050405020304" pitchFamily="18" charset="-34"/>
                      </a:rPr>
                      <m:t>𝑅</m:t>
                    </m:r>
                    <m:r>
                      <a:rPr lang="en-US" sz="2000" i="1" kern="100">
                        <a:effectLst/>
                        <a:latin typeface="Cambria Math" panose="02040503050406030204" pitchFamily="18" charset="0"/>
                        <a:ea typeface="Calibri" panose="020F0502020204030204" pitchFamily="34" charset="0"/>
                        <a:cs typeface="Angsana New" panose="02020603050405020304" pitchFamily="18" charset="-34"/>
                      </a:rPr>
                      <m:t> </m:t>
                    </m:r>
                  </m:oMath>
                </a14:m>
                <a:endParaRPr lang="en-US" sz="20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342900" marR="0" lvl="0" indent="-342900" algn="just">
                  <a:lnSpc>
                    <a:spcPct val="120000"/>
                  </a:lnSpc>
                  <a:spcBef>
                    <a:spcPts val="0"/>
                  </a:spcBef>
                  <a:spcAft>
                    <a:spcPts val="600"/>
                  </a:spcAft>
                  <a:buFont typeface="Symbol" panose="05050102010706020507" pitchFamily="18" charset="2"/>
                  <a:buChar char=""/>
                </a:pPr>
                <a:r>
                  <a:rPr lang="vi-VN" sz="2000" kern="100" dirty="0">
                    <a:latin typeface="Times New Roman" panose="02020603050405020304" pitchFamily="18" charset="0"/>
                    <a:ea typeface="Calibri" panose="020F0502020204030204" pitchFamily="34" charset="0"/>
                    <a:cs typeface="Angsana New" panose="02020603050405020304" pitchFamily="18" charset="-34"/>
                  </a:rPr>
                  <a:t>Độ rọi</a:t>
                </a:r>
                <a:r>
                  <a:rPr lang="en-US" sz="2000" kern="1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500</m:t>
                        </m:r>
                      </m:num>
                      <m:den>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𝐿𝐷𝑅</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Ω)</m:t>
                        </m:r>
                      </m:den>
                    </m:f>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b="0" i="1" kern="100" smtClean="0">
                            <a:effectLst/>
                            <a:latin typeface="Cambria Math" panose="02040503050406030204" pitchFamily="18" charset="0"/>
                            <a:ea typeface="Calibri" panose="020F0502020204030204" pitchFamily="34" charset="0"/>
                            <a:cs typeface="Times New Roman" panose="02020603050405020304" pitchFamily="18" charset="0"/>
                          </a:rPr>
                          <m:t>165</m:t>
                        </m:r>
                      </m:num>
                      <m:den>
                        <m:r>
                          <a:rPr lang="en-US" sz="2000" b="0" i="1" kern="100" smtClean="0">
                            <a:effectLst/>
                            <a:latin typeface="Cambria Math" panose="02040503050406030204" pitchFamily="18" charset="0"/>
                            <a:ea typeface="Calibri" panose="020F0502020204030204" pitchFamily="34" charset="0"/>
                            <a:cs typeface="Times New Roman" panose="02020603050405020304" pitchFamily="18" charset="0"/>
                          </a:rPr>
                          <m:t>𝑉𝐿</m:t>
                        </m:r>
                      </m:den>
                    </m:f>
                    <m:r>
                      <a:rPr lang="en-US" sz="2000" b="0" i="1" kern="100" smtClean="0">
                        <a:effectLst/>
                        <a:latin typeface="Cambria Math" panose="02040503050406030204" pitchFamily="18" charset="0"/>
                        <a:ea typeface="Calibri" panose="020F0502020204030204" pitchFamily="34" charset="0"/>
                        <a:cs typeface="Times New Roman" panose="02020603050405020304" pitchFamily="18" charset="0"/>
                      </a:rPr>
                      <m:t>−50</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𝑙𝑢𝑥</m:t>
                    </m:r>
                    <m:r>
                      <a:rPr lang="en-US" sz="2000" i="1" kern="1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000" kern="100" dirty="0">
                  <a:effectLst/>
                  <a:latin typeface="Times New Roman" panose="02020603050405020304" pitchFamily="18" charset="0"/>
                  <a:ea typeface="Calibri" panose="020F0502020204030204" pitchFamily="34" charset="0"/>
                  <a:cs typeface="Angsana New" panose="02020603050405020304" pitchFamily="18" charset="-34"/>
                </a:endParaRPr>
              </a:p>
              <a:p>
                <a:endParaRPr lang="en-US" sz="2000" dirty="0"/>
              </a:p>
            </p:txBody>
          </p:sp>
        </mc:Choice>
        <mc:Fallback xmlns="">
          <p:sp>
            <p:nvSpPr>
              <p:cNvPr id="22" name="TextBox 21">
                <a:extLst>
                  <a:ext uri="{FF2B5EF4-FFF2-40B4-BE49-F238E27FC236}">
                    <a16:creationId xmlns:a16="http://schemas.microsoft.com/office/drawing/2014/main" id="{48F04F0F-50C0-E13A-27CB-81E8ABA71D21}"/>
                  </a:ext>
                </a:extLst>
              </p:cNvPr>
              <p:cNvSpPr txBox="1">
                <a:spLocks noRot="1" noChangeAspect="1" noMove="1" noResize="1" noEditPoints="1" noAdjustHandles="1" noChangeArrowheads="1" noChangeShapeType="1" noTextEdit="1"/>
              </p:cNvSpPr>
              <p:nvPr/>
            </p:nvSpPr>
            <p:spPr>
              <a:xfrm>
                <a:off x="7029640" y="3021014"/>
                <a:ext cx="4624538" cy="2059795"/>
              </a:xfrm>
              <a:prstGeom prst="rect">
                <a:avLst/>
              </a:prstGeom>
              <a:blipFill>
                <a:blip r:embed="rId3"/>
                <a:stretch>
                  <a:fillRect l="-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80DE3E-A514-0082-5317-12502D67ABF5}"/>
                  </a:ext>
                </a:extLst>
              </p:cNvPr>
              <p:cNvSpPr txBox="1"/>
              <p:nvPr/>
            </p:nvSpPr>
            <p:spPr>
              <a:xfrm>
                <a:off x="7017745" y="1786438"/>
                <a:ext cx="4538949" cy="1292662"/>
              </a:xfrm>
              <a:prstGeom prst="rect">
                <a:avLst/>
              </a:prstGeom>
              <a:noFill/>
            </p:spPr>
            <p:txBody>
              <a:bodyPr wrap="square" rtlCol="0">
                <a:spAutoFit/>
              </a:bodyPr>
              <a:lstStyle/>
              <a:p>
                <a:r>
                  <a:rPr lang="en-US" sz="2000" dirty="0"/>
                  <a:t>Quang </a:t>
                </a:r>
                <a:r>
                  <a:rPr lang="en-US" sz="2000" dirty="0" err="1"/>
                  <a:t>trở</a:t>
                </a:r>
                <a:r>
                  <a:rPr lang="en-US" sz="2000" dirty="0"/>
                  <a:t> LDR, </a:t>
                </a:r>
                <a:r>
                  <a:rPr lang="en-US" sz="2000" dirty="0" err="1"/>
                  <a:t>điện</a:t>
                </a:r>
                <a:r>
                  <a:rPr lang="en-US" sz="2000" dirty="0"/>
                  <a:t> </a:t>
                </a:r>
                <a:r>
                  <a:rPr lang="en-US" sz="2000" dirty="0" err="1"/>
                  <a:t>trở</a:t>
                </a:r>
                <a:r>
                  <a:rPr lang="en-US" sz="2000" dirty="0"/>
                  <a:t> R = 10K</a:t>
                </a:r>
                <a14:m>
                  <m:oMath xmlns:m="http://schemas.openxmlformats.org/officeDocument/2006/math">
                    <m:r>
                      <a:rPr lang="en-US" sz="2000" i="1" smtClean="0">
                        <a:latin typeface="Cambria Math" panose="02040503050406030204" pitchFamily="18" charset="0"/>
                      </a:rPr>
                      <m:t>𝛺</m:t>
                    </m:r>
                  </m:oMath>
                </a14:m>
                <a:endParaRPr lang="en-US" sz="2000" dirty="0"/>
              </a:p>
              <a:p>
                <a:pPr marL="285750" indent="-285750">
                  <a:buFont typeface="Arial" panose="020B0604020202020204" pitchFamily="34" charset="0"/>
                  <a:buChar char="•"/>
                </a:pPr>
                <a:r>
                  <a:rPr lang="en-US" sz="2000" dirty="0" err="1"/>
                  <a:t>Chân</a:t>
                </a:r>
                <a:r>
                  <a:rPr lang="en-US" sz="2000" dirty="0"/>
                  <a:t> </a:t>
                </a:r>
                <a:r>
                  <a:rPr lang="en-US" sz="2000" dirty="0" err="1"/>
                  <a:t>Vcc</a:t>
                </a:r>
                <a:r>
                  <a:rPr lang="en-US" sz="2000" dirty="0"/>
                  <a:t> </a:t>
                </a:r>
                <a:r>
                  <a:rPr lang="en-US" sz="2000" dirty="0" err="1"/>
                  <a:t>kết</a:t>
                </a:r>
                <a:r>
                  <a:rPr lang="en-US" sz="2000" dirty="0"/>
                  <a:t> </a:t>
                </a:r>
                <a:r>
                  <a:rPr lang="en-US" sz="2000" dirty="0" err="1"/>
                  <a:t>nối</a:t>
                </a:r>
                <a:r>
                  <a:rPr lang="en-US" sz="2000" dirty="0"/>
                  <a:t> </a:t>
                </a:r>
                <a:r>
                  <a:rPr lang="en-US" sz="2000" dirty="0" err="1"/>
                  <a:t>với</a:t>
                </a:r>
                <a:r>
                  <a:rPr lang="en-US" sz="2000" dirty="0"/>
                  <a:t> </a:t>
                </a:r>
                <a:r>
                  <a:rPr lang="en-US" sz="2000" dirty="0" err="1"/>
                  <a:t>nguồn</a:t>
                </a:r>
                <a:r>
                  <a:rPr lang="en-US" sz="2000" dirty="0"/>
                  <a:t> 3.33V</a:t>
                </a:r>
              </a:p>
              <a:p>
                <a:pPr marL="285750" indent="-285750">
                  <a:buFont typeface="Arial" panose="020B0604020202020204" pitchFamily="34" charset="0"/>
                  <a:buChar char="•"/>
                </a:pPr>
                <a:r>
                  <a:rPr lang="en-US" sz="2000" dirty="0"/>
                  <a:t>R </a:t>
                </a:r>
                <a:r>
                  <a:rPr lang="en-US" sz="2000" dirty="0" err="1"/>
                  <a:t>nối</a:t>
                </a:r>
                <a:r>
                  <a:rPr lang="en-US" sz="2000" dirty="0"/>
                  <a:t> </a:t>
                </a:r>
                <a:r>
                  <a:rPr lang="en-US" sz="2000" dirty="0" err="1"/>
                  <a:t>với</a:t>
                </a:r>
                <a:r>
                  <a:rPr lang="en-US" sz="2000" dirty="0"/>
                  <a:t> </a:t>
                </a:r>
                <a:r>
                  <a:rPr lang="en-US" sz="2000" dirty="0" err="1"/>
                  <a:t>chân</a:t>
                </a:r>
                <a:r>
                  <a:rPr lang="en-US" sz="2000" dirty="0"/>
                  <a:t> 26 </a:t>
                </a:r>
                <a:r>
                  <a:rPr lang="en-US" sz="2000" dirty="0" err="1"/>
                  <a:t>của</a:t>
                </a:r>
                <a:r>
                  <a:rPr lang="en-US" sz="2000" dirty="0"/>
                  <a:t> Pi Pico</a:t>
                </a:r>
              </a:p>
              <a:p>
                <a:endParaRPr lang="en-US" dirty="0"/>
              </a:p>
            </p:txBody>
          </p:sp>
        </mc:Choice>
        <mc:Fallback xmlns="">
          <p:sp>
            <p:nvSpPr>
              <p:cNvPr id="3" name="TextBox 2">
                <a:extLst>
                  <a:ext uri="{FF2B5EF4-FFF2-40B4-BE49-F238E27FC236}">
                    <a16:creationId xmlns:a16="http://schemas.microsoft.com/office/drawing/2014/main" id="{1580DE3E-A514-0082-5317-12502D67ABF5}"/>
                  </a:ext>
                </a:extLst>
              </p:cNvPr>
              <p:cNvSpPr txBox="1">
                <a:spLocks noRot="1" noChangeAspect="1" noMove="1" noResize="1" noEditPoints="1" noAdjustHandles="1" noChangeArrowheads="1" noChangeShapeType="1" noTextEdit="1"/>
              </p:cNvSpPr>
              <p:nvPr/>
            </p:nvSpPr>
            <p:spPr>
              <a:xfrm>
                <a:off x="7017745" y="1786438"/>
                <a:ext cx="4538949" cy="1292662"/>
              </a:xfrm>
              <a:prstGeom prst="rect">
                <a:avLst/>
              </a:prstGeom>
              <a:blipFill>
                <a:blip r:embed="rId4"/>
                <a:stretch>
                  <a:fillRect l="-1342" t="-188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12F5709-D4D8-19A6-98E8-DD62B10C84BE}"/>
              </a:ext>
            </a:extLst>
          </p:cNvPr>
          <p:cNvPicPr>
            <a:picLocks noChangeAspect="1"/>
          </p:cNvPicPr>
          <p:nvPr/>
        </p:nvPicPr>
        <p:blipFill>
          <a:blip r:embed="rId5"/>
          <a:stretch>
            <a:fillRect/>
          </a:stretch>
        </p:blipFill>
        <p:spPr>
          <a:xfrm>
            <a:off x="1012469" y="2124600"/>
            <a:ext cx="5594304" cy="2915439"/>
          </a:xfrm>
          <a:prstGeom prst="rect">
            <a:avLst/>
          </a:prstGeom>
        </p:spPr>
      </p:pic>
    </p:spTree>
    <p:extLst>
      <p:ext uri="{BB962C8B-B14F-4D97-AF65-F5344CB8AC3E}">
        <p14:creationId xmlns:p14="http://schemas.microsoft.com/office/powerpoint/2010/main" val="257588030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Hình</a:t>
            </a:r>
            <a:r>
              <a:rPr lang="en-US" dirty="0"/>
              <a:t> </a:t>
            </a:r>
            <a:r>
              <a:rPr lang="en-US" dirty="0" err="1"/>
              <a:t>ảnh</a:t>
            </a:r>
            <a:r>
              <a:rPr lang="en-US" dirty="0"/>
              <a:t> </a:t>
            </a:r>
            <a:r>
              <a:rPr lang="en-US" dirty="0" err="1"/>
              <a:t>mạch</a:t>
            </a:r>
            <a:r>
              <a:rPr lang="en-US" dirty="0"/>
              <a:t> </a:t>
            </a:r>
            <a:r>
              <a:rPr lang="en-US" dirty="0" err="1"/>
              <a:t>đo</a:t>
            </a:r>
            <a:r>
              <a:rPr lang="en-US" dirty="0"/>
              <a:t> </a:t>
            </a:r>
            <a:r>
              <a:rPr lang="en-US" dirty="0" err="1"/>
              <a:t>độ</a:t>
            </a:r>
            <a:r>
              <a:rPr lang="en-US" dirty="0"/>
              <a:t> </a:t>
            </a:r>
            <a:r>
              <a:rPr lang="en-US" dirty="0" err="1"/>
              <a:t>rọi</a:t>
            </a:r>
            <a:r>
              <a:rPr lang="en-US" dirty="0"/>
              <a:t>:</a:t>
            </a:r>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11</a:t>
            </a:fld>
            <a:endParaRPr lang="en-US" kern="0">
              <a:solidFill>
                <a:srgbClr val="000000"/>
              </a:solidFill>
            </a:endParaRPr>
          </a:p>
        </p:txBody>
      </p:sp>
      <p:pic>
        <p:nvPicPr>
          <p:cNvPr id="5" name="Picture 4" descr="A plastic container with wires and wires on a keyboard&#10;&#10;Description automatically generated">
            <a:extLst>
              <a:ext uri="{FF2B5EF4-FFF2-40B4-BE49-F238E27FC236}">
                <a16:creationId xmlns:a16="http://schemas.microsoft.com/office/drawing/2014/main" id="{E7FFBD84-0D4D-2097-43CB-AAFAABEAB3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604" t="13888" r="16802" b="18518"/>
          <a:stretch/>
        </p:blipFill>
        <p:spPr>
          <a:xfrm rot="16200000">
            <a:off x="1127921" y="965547"/>
            <a:ext cx="3861472" cy="5148630"/>
          </a:xfrm>
          <a:prstGeom prst="rect">
            <a:avLst/>
          </a:prstGeom>
        </p:spPr>
      </p:pic>
      <p:pic>
        <p:nvPicPr>
          <p:cNvPr id="9" name="Picture 8" descr="A hand holding a screwdriver&#10;&#10;Description automatically generated">
            <a:extLst>
              <a:ext uri="{FF2B5EF4-FFF2-40B4-BE49-F238E27FC236}">
                <a16:creationId xmlns:a16="http://schemas.microsoft.com/office/drawing/2014/main" id="{48789E29-94DD-F0BB-5D4E-A4113F7149BD}"/>
              </a:ext>
            </a:extLst>
          </p:cNvPr>
          <p:cNvPicPr>
            <a:picLocks noChangeAspect="1"/>
          </p:cNvPicPr>
          <p:nvPr/>
        </p:nvPicPr>
        <p:blipFill rotWithShape="1">
          <a:blip r:embed="rId3">
            <a:extLst>
              <a:ext uri="{28A0092B-C50C-407E-A947-70E740481C1C}">
                <a14:useLocalDpi xmlns:a14="http://schemas.microsoft.com/office/drawing/2010/main" val="0"/>
              </a:ext>
            </a:extLst>
          </a:blip>
          <a:srcRect l="21686" t="28432" r="23059" b="16313"/>
          <a:stretch/>
        </p:blipFill>
        <p:spPr>
          <a:xfrm>
            <a:off x="6207162" y="1609127"/>
            <a:ext cx="5148629" cy="3861472"/>
          </a:xfrm>
          <a:prstGeom prst="rect">
            <a:avLst/>
          </a:prstGeom>
        </p:spPr>
      </p:pic>
      <p:sp>
        <p:nvSpPr>
          <p:cNvPr id="12" name="TextBox 11">
            <a:extLst>
              <a:ext uri="{FF2B5EF4-FFF2-40B4-BE49-F238E27FC236}">
                <a16:creationId xmlns:a16="http://schemas.microsoft.com/office/drawing/2014/main" id="{DE04881E-CC45-D4B4-F8C6-EF7E4ADCE42D}"/>
              </a:ext>
            </a:extLst>
          </p:cNvPr>
          <p:cNvSpPr txBox="1"/>
          <p:nvPr/>
        </p:nvSpPr>
        <p:spPr>
          <a:xfrm>
            <a:off x="3521686" y="5781639"/>
            <a:ext cx="5148629" cy="707886"/>
          </a:xfrm>
          <a:prstGeom prst="rect">
            <a:avLst/>
          </a:prstGeom>
          <a:noFill/>
        </p:spPr>
        <p:txBody>
          <a:bodyPr wrap="square" rtlCol="0">
            <a:spAutoFit/>
          </a:bodyPr>
          <a:lstStyle/>
          <a:p>
            <a:r>
              <a:rPr lang="en-US" sz="2000" dirty="0" err="1"/>
              <a:t>Hình</a:t>
            </a:r>
            <a:r>
              <a:rPr lang="en-US" sz="2000" dirty="0"/>
              <a:t> </a:t>
            </a:r>
            <a:r>
              <a:rPr lang="en-US" sz="2000" dirty="0" err="1"/>
              <a:t>ảnh</a:t>
            </a:r>
            <a:r>
              <a:rPr lang="en-US" sz="2000" dirty="0"/>
              <a:t> </a:t>
            </a:r>
            <a:r>
              <a:rPr lang="en-US" sz="2000" dirty="0" err="1"/>
              <a:t>mạch</a:t>
            </a:r>
            <a:r>
              <a:rPr lang="en-US" sz="2000" dirty="0"/>
              <a:t> </a:t>
            </a:r>
            <a:r>
              <a:rPr lang="en-US" sz="2000" dirty="0" err="1"/>
              <a:t>thực</a:t>
            </a:r>
            <a:r>
              <a:rPr lang="en-US" sz="2000" dirty="0"/>
              <a:t> </a:t>
            </a:r>
            <a:r>
              <a:rPr lang="en-US" sz="2000" dirty="0" err="1"/>
              <a:t>tế</a:t>
            </a:r>
            <a:r>
              <a:rPr lang="en-US" sz="2000" dirty="0"/>
              <a:t> </a:t>
            </a:r>
            <a:r>
              <a:rPr lang="en-US" sz="2000" dirty="0" err="1"/>
              <a:t>được</a:t>
            </a:r>
            <a:r>
              <a:rPr lang="en-US" sz="2000" dirty="0"/>
              <a:t> </a:t>
            </a:r>
            <a:r>
              <a:rPr lang="en-US" sz="2000" dirty="0" err="1"/>
              <a:t>đặt</a:t>
            </a:r>
            <a:r>
              <a:rPr lang="en-US" sz="2000" dirty="0"/>
              <a:t> </a:t>
            </a:r>
            <a:r>
              <a:rPr lang="en-US" sz="2000" dirty="0" err="1"/>
              <a:t>trong</a:t>
            </a:r>
            <a:r>
              <a:rPr lang="en-US" sz="2000" dirty="0"/>
              <a:t> </a:t>
            </a:r>
            <a:r>
              <a:rPr lang="en-US" sz="2000" dirty="0" err="1"/>
              <a:t>hộp</a:t>
            </a:r>
            <a:endParaRPr lang="en-US" sz="2000" dirty="0"/>
          </a:p>
          <a:p>
            <a:endParaRPr lang="en-US" sz="2000" dirty="0"/>
          </a:p>
        </p:txBody>
      </p:sp>
    </p:spTree>
    <p:extLst>
      <p:ext uri="{BB962C8B-B14F-4D97-AF65-F5344CB8AC3E}">
        <p14:creationId xmlns:p14="http://schemas.microsoft.com/office/powerpoint/2010/main" val="405406940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Bối</a:t>
            </a:r>
            <a:r>
              <a:rPr lang="en-US" dirty="0"/>
              <a:t> </a:t>
            </a:r>
            <a:r>
              <a:rPr lang="en-US" dirty="0" err="1"/>
              <a:t>cảnh</a:t>
            </a:r>
            <a:r>
              <a:rPr lang="en-US" dirty="0"/>
              <a:t> </a:t>
            </a:r>
            <a:r>
              <a:rPr lang="en-US" dirty="0" err="1"/>
              <a:t>đo</a:t>
            </a:r>
            <a:endParaRPr lang="en-US" dirty="0"/>
          </a:p>
        </p:txBody>
      </p:sp>
      <p:sp>
        <p:nvSpPr>
          <p:cNvPr id="3" name="Text Placeholder 2"/>
          <p:cNvSpPr>
            <a:spLocks noGrp="1"/>
          </p:cNvSpPr>
          <p:nvPr>
            <p:ph type="body" idx="1"/>
          </p:nvPr>
        </p:nvSpPr>
        <p:spPr>
          <a:xfrm>
            <a:off x="681735" y="1496783"/>
            <a:ext cx="6104656" cy="3864433"/>
          </a:xfrm>
        </p:spPr>
        <p:txBody>
          <a:bodyPr>
            <a:normAutofit/>
          </a:bodyPr>
          <a:lstStyle/>
          <a:p>
            <a:pPr marL="114300" indent="0">
              <a:buNone/>
            </a:pPr>
            <a:r>
              <a:rPr lang="vi-VN" sz="2500" dirty="0"/>
              <a:t>Nhóm đo với </a:t>
            </a:r>
            <a:r>
              <a:rPr lang="en-US" sz="2500" dirty="0" err="1"/>
              <a:t>ba</a:t>
            </a:r>
            <a:r>
              <a:rPr lang="vi-VN" sz="2500" dirty="0"/>
              <a:t> bối cảnh :</a:t>
            </a:r>
            <a:endParaRPr lang="en-US" sz="2500" dirty="0"/>
          </a:p>
          <a:p>
            <a:r>
              <a:rPr lang="en-US" sz="2500" dirty="0" err="1"/>
              <a:t>Ánh</a:t>
            </a:r>
            <a:r>
              <a:rPr lang="en-US" sz="2500" dirty="0"/>
              <a:t> </a:t>
            </a:r>
            <a:r>
              <a:rPr lang="en-US" sz="2500" dirty="0" err="1"/>
              <a:t>sáng</a:t>
            </a:r>
            <a:r>
              <a:rPr lang="en-US" sz="2500" dirty="0"/>
              <a:t> </a:t>
            </a:r>
            <a:r>
              <a:rPr lang="en-US" sz="2500" dirty="0" err="1"/>
              <a:t>tự</a:t>
            </a:r>
            <a:r>
              <a:rPr lang="en-US" sz="2500" dirty="0"/>
              <a:t> </a:t>
            </a:r>
            <a:r>
              <a:rPr lang="en-US" sz="2500" dirty="0" err="1"/>
              <a:t>nhiên</a:t>
            </a:r>
            <a:r>
              <a:rPr lang="en-US" sz="2500" dirty="0"/>
              <a:t>( 10h~11h)</a:t>
            </a:r>
          </a:p>
          <a:p>
            <a:r>
              <a:rPr lang="en-US" sz="2500" dirty="0" err="1"/>
              <a:t>Ánh</a:t>
            </a:r>
            <a:r>
              <a:rPr lang="en-US" sz="2500" dirty="0"/>
              <a:t> </a:t>
            </a:r>
            <a:r>
              <a:rPr lang="en-US" sz="2500" dirty="0" err="1"/>
              <a:t>sáng</a:t>
            </a:r>
            <a:r>
              <a:rPr lang="en-US" sz="2500" dirty="0"/>
              <a:t> </a:t>
            </a:r>
            <a:r>
              <a:rPr lang="en-US" sz="2500" dirty="0" err="1"/>
              <a:t>phòng</a:t>
            </a:r>
            <a:r>
              <a:rPr lang="en-US" sz="2500" dirty="0"/>
              <a:t> </a:t>
            </a:r>
            <a:r>
              <a:rPr lang="en-US" sz="2500" dirty="0" err="1"/>
              <a:t>ngủ</a:t>
            </a:r>
            <a:r>
              <a:rPr lang="en-US" sz="2500" dirty="0"/>
              <a:t> </a:t>
            </a:r>
            <a:r>
              <a:rPr lang="en-US" sz="2500" dirty="0" err="1"/>
              <a:t>khi</a:t>
            </a:r>
            <a:r>
              <a:rPr lang="en-US" sz="2500" dirty="0"/>
              <a:t> </a:t>
            </a:r>
            <a:r>
              <a:rPr lang="en-US" sz="2500" dirty="0" err="1"/>
              <a:t>trời</a:t>
            </a:r>
            <a:r>
              <a:rPr lang="en-US" sz="2500" dirty="0"/>
              <a:t> </a:t>
            </a:r>
            <a:r>
              <a:rPr lang="en-US" sz="2500" dirty="0" err="1"/>
              <a:t>tối</a:t>
            </a:r>
            <a:endParaRPr lang="en-US" sz="2500" dirty="0"/>
          </a:p>
          <a:p>
            <a:r>
              <a:rPr lang="en-US" sz="2500" dirty="0" err="1"/>
              <a:t>Ánh</a:t>
            </a:r>
            <a:r>
              <a:rPr lang="en-US" sz="2500" dirty="0"/>
              <a:t> </a:t>
            </a:r>
            <a:r>
              <a:rPr lang="en-US" sz="2500" dirty="0" err="1"/>
              <a:t>sáng</a:t>
            </a:r>
            <a:r>
              <a:rPr lang="en-US" sz="2500" dirty="0"/>
              <a:t> </a:t>
            </a:r>
            <a:r>
              <a:rPr lang="en-US" sz="2500" dirty="0" err="1"/>
              <a:t>phòng</a:t>
            </a:r>
            <a:r>
              <a:rPr lang="en-US" sz="2500" dirty="0"/>
              <a:t> </a:t>
            </a:r>
            <a:r>
              <a:rPr lang="en-US" sz="2500" dirty="0" err="1"/>
              <a:t>ngủ</a:t>
            </a:r>
            <a:r>
              <a:rPr lang="en-US" sz="2500" dirty="0"/>
              <a:t> </a:t>
            </a:r>
            <a:r>
              <a:rPr lang="en-US" sz="2500" dirty="0" err="1"/>
              <a:t>khi</a:t>
            </a:r>
            <a:r>
              <a:rPr lang="en-US" sz="2500" dirty="0"/>
              <a:t> </a:t>
            </a:r>
            <a:r>
              <a:rPr lang="en-US" sz="2500" dirty="0" err="1"/>
              <a:t>bật</a:t>
            </a:r>
            <a:r>
              <a:rPr lang="en-US" sz="2500" dirty="0"/>
              <a:t> </a:t>
            </a:r>
            <a:r>
              <a:rPr lang="en-US" sz="2500" dirty="0" err="1"/>
              <a:t>đèn</a:t>
            </a:r>
            <a:endParaRPr lang="en-US" sz="2500" dirty="0"/>
          </a:p>
          <a:p>
            <a:pPr marL="114300" indent="0">
              <a:buNone/>
            </a:pPr>
            <a:r>
              <a:rPr lang="en-US" sz="2500" dirty="0" err="1"/>
              <a:t>Số</a:t>
            </a:r>
            <a:r>
              <a:rPr lang="en-US" sz="2500" dirty="0"/>
              <a:t> </a:t>
            </a:r>
            <a:r>
              <a:rPr lang="en-US" sz="2500" dirty="0" err="1"/>
              <a:t>lần</a:t>
            </a:r>
            <a:r>
              <a:rPr lang="en-US" sz="2500" dirty="0"/>
              <a:t> </a:t>
            </a:r>
            <a:r>
              <a:rPr lang="en-US" sz="2500" dirty="0" err="1"/>
              <a:t>lấy</a:t>
            </a:r>
            <a:r>
              <a:rPr lang="en-US" sz="2500" dirty="0"/>
              <a:t> </a:t>
            </a:r>
            <a:r>
              <a:rPr lang="en-US" sz="2500" dirty="0" err="1"/>
              <a:t>mẫu</a:t>
            </a:r>
            <a:r>
              <a:rPr lang="en-US" sz="2500" dirty="0"/>
              <a:t> </a:t>
            </a:r>
            <a:r>
              <a:rPr lang="en-US" sz="2500" dirty="0" err="1"/>
              <a:t>là</a:t>
            </a:r>
            <a:r>
              <a:rPr lang="en-US" sz="2500" dirty="0"/>
              <a:t> 30, </a:t>
            </a:r>
            <a:r>
              <a:rPr lang="en-US" sz="2500" dirty="0" err="1"/>
              <a:t>mỗi</a:t>
            </a:r>
            <a:r>
              <a:rPr lang="en-US" sz="2500" dirty="0"/>
              <a:t> </a:t>
            </a:r>
            <a:r>
              <a:rPr lang="en-US" sz="2500" dirty="0" err="1"/>
              <a:t>lần</a:t>
            </a:r>
            <a:r>
              <a:rPr lang="en-US" sz="2500" dirty="0"/>
              <a:t> </a:t>
            </a:r>
            <a:r>
              <a:rPr lang="en-US" sz="2500" dirty="0" err="1"/>
              <a:t>đo</a:t>
            </a:r>
            <a:r>
              <a:rPr lang="en-US" sz="2500" dirty="0"/>
              <a:t> </a:t>
            </a:r>
            <a:r>
              <a:rPr lang="en-US" sz="2500" dirty="0" err="1"/>
              <a:t>cách</a:t>
            </a:r>
            <a:r>
              <a:rPr lang="en-US" sz="2500" dirty="0"/>
              <a:t> </a:t>
            </a:r>
            <a:r>
              <a:rPr lang="en-US" sz="2500" dirty="0" err="1"/>
              <a:t>nhau</a:t>
            </a:r>
            <a:r>
              <a:rPr lang="en-US" sz="2500" dirty="0"/>
              <a:t> 1s, </a:t>
            </a:r>
            <a:r>
              <a:rPr lang="en-US" sz="2500" dirty="0" err="1"/>
              <a:t>tương</a:t>
            </a:r>
            <a:r>
              <a:rPr lang="en-US" sz="2500" dirty="0"/>
              <a:t> </a:t>
            </a:r>
            <a:r>
              <a:rPr lang="en-US" sz="2500" dirty="0" err="1"/>
              <a:t>đương</a:t>
            </a:r>
            <a:r>
              <a:rPr lang="en-US" sz="2500" dirty="0"/>
              <a:t> </a:t>
            </a:r>
            <a:r>
              <a:rPr lang="en-US" sz="2500" dirty="0" err="1"/>
              <a:t>với</a:t>
            </a:r>
            <a:r>
              <a:rPr lang="en-US" sz="2500" dirty="0"/>
              <a:t> </a:t>
            </a:r>
            <a:r>
              <a:rPr lang="en-US" sz="2500" dirty="0" err="1"/>
              <a:t>tần</a:t>
            </a:r>
            <a:r>
              <a:rPr lang="en-US" sz="2500" dirty="0"/>
              <a:t> </a:t>
            </a:r>
            <a:r>
              <a:rPr lang="en-US" sz="2500" dirty="0" err="1"/>
              <a:t>số</a:t>
            </a:r>
            <a:r>
              <a:rPr lang="en-US" sz="2500" dirty="0"/>
              <a:t> </a:t>
            </a:r>
            <a:r>
              <a:rPr lang="en-US" sz="2500" dirty="0" err="1"/>
              <a:t>lấy</a:t>
            </a:r>
            <a:r>
              <a:rPr lang="en-US" sz="2500" dirty="0"/>
              <a:t> </a:t>
            </a:r>
            <a:r>
              <a:rPr lang="en-US" sz="2500" dirty="0" err="1"/>
              <a:t>mẫu</a:t>
            </a:r>
            <a:r>
              <a:rPr lang="en-US" sz="2500" dirty="0"/>
              <a:t> </a:t>
            </a:r>
            <a:r>
              <a:rPr lang="en-US" sz="2500" dirty="0" err="1"/>
              <a:t>là</a:t>
            </a:r>
            <a:r>
              <a:rPr lang="en-US" sz="2500" dirty="0"/>
              <a:t> 1Hz</a:t>
            </a:r>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12</a:t>
            </a:fld>
            <a:endParaRPr lang="en-US" kern="0">
              <a:solidFill>
                <a:srgbClr val="000000"/>
              </a:solidFill>
            </a:endParaRPr>
          </a:p>
        </p:txBody>
      </p:sp>
      <p:pic>
        <p:nvPicPr>
          <p:cNvPr id="9" name="Picture 8">
            <a:extLst>
              <a:ext uri="{FF2B5EF4-FFF2-40B4-BE49-F238E27FC236}">
                <a16:creationId xmlns:a16="http://schemas.microsoft.com/office/drawing/2014/main" id="{BED92437-6C5D-3E54-EB74-A04739776D76}"/>
              </a:ext>
            </a:extLst>
          </p:cNvPr>
          <p:cNvPicPr>
            <a:picLocks noChangeAspect="1"/>
          </p:cNvPicPr>
          <p:nvPr/>
        </p:nvPicPr>
        <p:blipFill>
          <a:blip r:embed="rId3"/>
          <a:stretch>
            <a:fillRect/>
          </a:stretch>
        </p:blipFill>
        <p:spPr>
          <a:xfrm>
            <a:off x="7249099" y="989320"/>
            <a:ext cx="3833870" cy="4759288"/>
          </a:xfrm>
          <a:prstGeom prst="rect">
            <a:avLst/>
          </a:prstGeom>
        </p:spPr>
      </p:pic>
      <p:sp>
        <p:nvSpPr>
          <p:cNvPr id="11" name="TextBox 10">
            <a:extLst>
              <a:ext uri="{FF2B5EF4-FFF2-40B4-BE49-F238E27FC236}">
                <a16:creationId xmlns:a16="http://schemas.microsoft.com/office/drawing/2014/main" id="{350B518A-7862-C9F2-D70E-D37E8AFAD79B}"/>
              </a:ext>
            </a:extLst>
          </p:cNvPr>
          <p:cNvSpPr txBox="1"/>
          <p:nvPr/>
        </p:nvSpPr>
        <p:spPr>
          <a:xfrm>
            <a:off x="8075364" y="5873533"/>
            <a:ext cx="3007605" cy="369332"/>
          </a:xfrm>
          <a:prstGeom prst="rect">
            <a:avLst/>
          </a:prstGeom>
          <a:noFill/>
        </p:spPr>
        <p:txBody>
          <a:bodyPr wrap="square" rtlCol="0">
            <a:spAutoFit/>
          </a:bodyPr>
          <a:lstStyle/>
          <a:p>
            <a:r>
              <a:rPr lang="en-US" dirty="0" err="1"/>
              <a:t>Ánh</a:t>
            </a:r>
            <a:r>
              <a:rPr lang="en-US" dirty="0"/>
              <a:t> </a:t>
            </a:r>
            <a:r>
              <a:rPr lang="en-US" dirty="0" err="1"/>
              <a:t>sáng</a:t>
            </a:r>
            <a:r>
              <a:rPr lang="en-US" dirty="0"/>
              <a:t> </a:t>
            </a:r>
            <a:r>
              <a:rPr lang="en-US" dirty="0" err="1"/>
              <a:t>tự</a:t>
            </a:r>
            <a:r>
              <a:rPr lang="en-US" dirty="0"/>
              <a:t> </a:t>
            </a:r>
            <a:r>
              <a:rPr lang="en-US" dirty="0" err="1"/>
              <a:t>nhiên</a:t>
            </a:r>
            <a:endParaRPr lang="en-US" dirty="0"/>
          </a:p>
        </p:txBody>
      </p:sp>
    </p:spTree>
    <p:extLst>
      <p:ext uri="{BB962C8B-B14F-4D97-AF65-F5344CB8AC3E}">
        <p14:creationId xmlns:p14="http://schemas.microsoft.com/office/powerpoint/2010/main" val="258077694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Bối</a:t>
            </a:r>
            <a:r>
              <a:rPr lang="en-US" dirty="0"/>
              <a:t> </a:t>
            </a:r>
            <a:r>
              <a:rPr lang="en-US" dirty="0" err="1"/>
              <a:t>cảnh</a:t>
            </a:r>
            <a:r>
              <a:rPr lang="en-US" dirty="0"/>
              <a:t> </a:t>
            </a:r>
            <a:r>
              <a:rPr lang="en-US" dirty="0" err="1"/>
              <a:t>đo</a:t>
            </a:r>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13</a:t>
            </a:fld>
            <a:endParaRPr lang="en-US" kern="0">
              <a:solidFill>
                <a:srgbClr val="000000"/>
              </a:solidFill>
            </a:endParaRPr>
          </a:p>
        </p:txBody>
      </p:sp>
      <p:sp>
        <p:nvSpPr>
          <p:cNvPr id="11" name="TextBox 10">
            <a:extLst>
              <a:ext uri="{FF2B5EF4-FFF2-40B4-BE49-F238E27FC236}">
                <a16:creationId xmlns:a16="http://schemas.microsoft.com/office/drawing/2014/main" id="{350B518A-7862-C9F2-D70E-D37E8AFAD79B}"/>
              </a:ext>
            </a:extLst>
          </p:cNvPr>
          <p:cNvSpPr txBox="1"/>
          <p:nvPr/>
        </p:nvSpPr>
        <p:spPr>
          <a:xfrm>
            <a:off x="6911737" y="5706551"/>
            <a:ext cx="3430087" cy="369332"/>
          </a:xfrm>
          <a:prstGeom prst="rect">
            <a:avLst/>
          </a:prstGeom>
          <a:noFill/>
        </p:spPr>
        <p:txBody>
          <a:bodyPr wrap="square" rtlCol="0">
            <a:spAutoFit/>
          </a:bodyPr>
          <a:lstStyle/>
          <a:p>
            <a:r>
              <a:rPr lang="en-US" dirty="0" err="1"/>
              <a:t>Ánh</a:t>
            </a:r>
            <a:r>
              <a:rPr lang="en-US" dirty="0"/>
              <a:t> </a:t>
            </a:r>
            <a:r>
              <a:rPr lang="en-US" dirty="0" err="1"/>
              <a:t>sáng</a:t>
            </a:r>
            <a:r>
              <a:rPr lang="en-US" dirty="0"/>
              <a:t> </a:t>
            </a:r>
            <a:r>
              <a:rPr lang="en-US" dirty="0" err="1"/>
              <a:t>phòng</a:t>
            </a:r>
            <a:r>
              <a:rPr lang="en-US" dirty="0"/>
              <a:t> </a:t>
            </a:r>
            <a:r>
              <a:rPr lang="en-US" dirty="0" err="1"/>
              <a:t>ngủ</a:t>
            </a:r>
            <a:r>
              <a:rPr lang="en-US" dirty="0"/>
              <a:t> </a:t>
            </a:r>
            <a:r>
              <a:rPr lang="en-US" dirty="0" err="1"/>
              <a:t>khi</a:t>
            </a:r>
            <a:r>
              <a:rPr lang="en-US" dirty="0"/>
              <a:t> </a:t>
            </a:r>
            <a:r>
              <a:rPr lang="en-US" dirty="0" err="1"/>
              <a:t>trời</a:t>
            </a:r>
            <a:r>
              <a:rPr lang="en-US" dirty="0"/>
              <a:t> </a:t>
            </a:r>
            <a:r>
              <a:rPr lang="en-US" dirty="0" err="1"/>
              <a:t>tối</a:t>
            </a:r>
            <a:endParaRPr lang="en-US" dirty="0"/>
          </a:p>
        </p:txBody>
      </p:sp>
      <p:pic>
        <p:nvPicPr>
          <p:cNvPr id="7" name="Picture 6">
            <a:extLst>
              <a:ext uri="{FF2B5EF4-FFF2-40B4-BE49-F238E27FC236}">
                <a16:creationId xmlns:a16="http://schemas.microsoft.com/office/drawing/2014/main" id="{22AD712A-1FC9-3326-6D4D-DA2A37E4CDD4}"/>
              </a:ext>
            </a:extLst>
          </p:cNvPr>
          <p:cNvPicPr>
            <a:picLocks noChangeAspect="1"/>
          </p:cNvPicPr>
          <p:nvPr/>
        </p:nvPicPr>
        <p:blipFill>
          <a:blip r:embed="rId2"/>
          <a:stretch>
            <a:fillRect/>
          </a:stretch>
        </p:blipFill>
        <p:spPr>
          <a:xfrm>
            <a:off x="1625677" y="1262458"/>
            <a:ext cx="3548579" cy="4173251"/>
          </a:xfrm>
          <a:prstGeom prst="rect">
            <a:avLst/>
          </a:prstGeom>
        </p:spPr>
      </p:pic>
      <p:sp>
        <p:nvSpPr>
          <p:cNvPr id="8" name="TextBox 7">
            <a:extLst>
              <a:ext uri="{FF2B5EF4-FFF2-40B4-BE49-F238E27FC236}">
                <a16:creationId xmlns:a16="http://schemas.microsoft.com/office/drawing/2014/main" id="{6FF23D39-C141-7C80-9D07-E8AA5ACED35A}"/>
              </a:ext>
            </a:extLst>
          </p:cNvPr>
          <p:cNvSpPr txBox="1"/>
          <p:nvPr/>
        </p:nvSpPr>
        <p:spPr>
          <a:xfrm>
            <a:off x="1544887" y="5706551"/>
            <a:ext cx="3629369" cy="646331"/>
          </a:xfrm>
          <a:prstGeom prst="rect">
            <a:avLst/>
          </a:prstGeom>
          <a:noFill/>
        </p:spPr>
        <p:txBody>
          <a:bodyPr wrap="square" rtlCol="0">
            <a:spAutoFit/>
          </a:bodyPr>
          <a:lstStyle/>
          <a:p>
            <a:r>
              <a:rPr lang="en-US" sz="1800" dirty="0" err="1"/>
              <a:t>Ánh</a:t>
            </a:r>
            <a:r>
              <a:rPr lang="en-US" sz="1800" dirty="0"/>
              <a:t> </a:t>
            </a:r>
            <a:r>
              <a:rPr lang="en-US" sz="1800" dirty="0" err="1"/>
              <a:t>sáng</a:t>
            </a:r>
            <a:r>
              <a:rPr lang="en-US" sz="1800" dirty="0"/>
              <a:t> </a:t>
            </a:r>
            <a:r>
              <a:rPr lang="en-US" sz="1800" dirty="0" err="1"/>
              <a:t>phòng</a:t>
            </a:r>
            <a:r>
              <a:rPr lang="en-US" sz="1800" dirty="0"/>
              <a:t> </a:t>
            </a:r>
            <a:r>
              <a:rPr lang="en-US" sz="1800" dirty="0" err="1"/>
              <a:t>ngủ</a:t>
            </a:r>
            <a:r>
              <a:rPr lang="en-US" sz="1800" dirty="0"/>
              <a:t> </a:t>
            </a:r>
            <a:r>
              <a:rPr lang="en-US" sz="1800" dirty="0" err="1"/>
              <a:t>khi</a:t>
            </a:r>
            <a:r>
              <a:rPr lang="en-US" sz="1800" dirty="0"/>
              <a:t> </a:t>
            </a:r>
            <a:r>
              <a:rPr lang="en-US" sz="1800" dirty="0" err="1"/>
              <a:t>bật</a:t>
            </a:r>
            <a:r>
              <a:rPr lang="en-US" sz="1800" dirty="0"/>
              <a:t> </a:t>
            </a:r>
            <a:r>
              <a:rPr lang="en-US" sz="1800" dirty="0" err="1"/>
              <a:t>đèn</a:t>
            </a:r>
            <a:endParaRPr lang="en-US" sz="1800" dirty="0"/>
          </a:p>
          <a:p>
            <a:endParaRPr lang="en-US" dirty="0"/>
          </a:p>
        </p:txBody>
      </p:sp>
      <p:pic>
        <p:nvPicPr>
          <p:cNvPr id="10" name="Picture 9">
            <a:extLst>
              <a:ext uri="{FF2B5EF4-FFF2-40B4-BE49-F238E27FC236}">
                <a16:creationId xmlns:a16="http://schemas.microsoft.com/office/drawing/2014/main" id="{51403EA6-D6F6-07A8-E7C7-94E7CEA4C755}"/>
              </a:ext>
            </a:extLst>
          </p:cNvPr>
          <p:cNvPicPr>
            <a:picLocks noChangeAspect="1"/>
          </p:cNvPicPr>
          <p:nvPr/>
        </p:nvPicPr>
        <p:blipFill>
          <a:blip r:embed="rId3"/>
          <a:stretch>
            <a:fillRect/>
          </a:stretch>
        </p:blipFill>
        <p:spPr>
          <a:xfrm>
            <a:off x="6793245" y="1262458"/>
            <a:ext cx="3548579" cy="4186408"/>
          </a:xfrm>
          <a:prstGeom prst="rect">
            <a:avLst/>
          </a:prstGeom>
        </p:spPr>
      </p:pic>
    </p:spTree>
    <p:extLst>
      <p:ext uri="{BB962C8B-B14F-4D97-AF65-F5344CB8AC3E}">
        <p14:creationId xmlns:p14="http://schemas.microsoft.com/office/powerpoint/2010/main" val="7958670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Bảng</a:t>
            </a:r>
            <a:r>
              <a:rPr lang="en-US"/>
              <a:t> </a:t>
            </a:r>
            <a:r>
              <a:rPr lang="en-US" err="1"/>
              <a:t>kết</a:t>
            </a:r>
            <a:r>
              <a:rPr lang="en-US"/>
              <a:t> </a:t>
            </a:r>
            <a:r>
              <a:rPr lang="en-US" err="1"/>
              <a:t>quả</a:t>
            </a:r>
            <a:r>
              <a:rPr lang="en-US"/>
              <a:t> </a:t>
            </a:r>
            <a:r>
              <a:rPr lang="en-US" err="1"/>
              <a:t>đo</a:t>
            </a:r>
            <a:endParaRPr lang="en-US"/>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14</a:t>
            </a:fld>
            <a:endParaRPr lang="en-US" kern="0">
              <a:solidFill>
                <a:srgbClr val="000000"/>
              </a:solidFill>
            </a:endParaRPr>
          </a:p>
        </p:txBody>
      </p:sp>
      <p:pic>
        <p:nvPicPr>
          <p:cNvPr id="5" name="Picture 4">
            <a:extLst>
              <a:ext uri="{FF2B5EF4-FFF2-40B4-BE49-F238E27FC236}">
                <a16:creationId xmlns:a16="http://schemas.microsoft.com/office/drawing/2014/main" id="{9F41AC18-24A6-80B7-BBAF-62ABDF48DB57}"/>
              </a:ext>
            </a:extLst>
          </p:cNvPr>
          <p:cNvPicPr>
            <a:picLocks noChangeAspect="1"/>
          </p:cNvPicPr>
          <p:nvPr/>
        </p:nvPicPr>
        <p:blipFill rotWithShape="1">
          <a:blip r:embed="rId3"/>
          <a:srcRect l="1398" t="18373" r="1443" b="5292"/>
          <a:stretch/>
        </p:blipFill>
        <p:spPr>
          <a:xfrm>
            <a:off x="588058" y="2243470"/>
            <a:ext cx="10972801" cy="3380339"/>
          </a:xfrm>
          <a:prstGeom prst="rect">
            <a:avLst/>
          </a:prstGeom>
        </p:spPr>
      </p:pic>
      <p:sp>
        <p:nvSpPr>
          <p:cNvPr id="6" name="TextBox 5">
            <a:extLst>
              <a:ext uri="{FF2B5EF4-FFF2-40B4-BE49-F238E27FC236}">
                <a16:creationId xmlns:a16="http://schemas.microsoft.com/office/drawing/2014/main" id="{0380CC4E-40CF-D02B-EEE8-5BB84FFD0278}"/>
              </a:ext>
            </a:extLst>
          </p:cNvPr>
          <p:cNvSpPr txBox="1"/>
          <p:nvPr/>
        </p:nvSpPr>
        <p:spPr>
          <a:xfrm>
            <a:off x="3820357" y="1369328"/>
            <a:ext cx="4508205" cy="477054"/>
          </a:xfrm>
          <a:prstGeom prst="rect">
            <a:avLst/>
          </a:prstGeom>
          <a:noFill/>
        </p:spPr>
        <p:txBody>
          <a:bodyPr wrap="square" rtlCol="0">
            <a:spAutoFit/>
          </a:bodyPr>
          <a:lstStyle/>
          <a:p>
            <a:r>
              <a:rPr lang="en-US" sz="2500" dirty="0"/>
              <a:t>Khi </a:t>
            </a:r>
            <a:r>
              <a:rPr lang="en-US" sz="2500" dirty="0" err="1"/>
              <a:t>phòng</a:t>
            </a:r>
            <a:r>
              <a:rPr lang="en-US" sz="2500" dirty="0"/>
              <a:t> </a:t>
            </a:r>
            <a:r>
              <a:rPr lang="en-US" sz="2500" dirty="0" err="1"/>
              <a:t>sử</a:t>
            </a:r>
            <a:r>
              <a:rPr lang="en-US" sz="2500" dirty="0"/>
              <a:t> </a:t>
            </a:r>
            <a:r>
              <a:rPr lang="en-US" sz="2500" dirty="0" err="1"/>
              <a:t>dụng</a:t>
            </a:r>
            <a:r>
              <a:rPr lang="en-US" sz="2500" dirty="0"/>
              <a:t> </a:t>
            </a:r>
            <a:r>
              <a:rPr lang="en-US" sz="2500" dirty="0" err="1"/>
              <a:t>đèn</a:t>
            </a:r>
            <a:r>
              <a:rPr lang="en-US" sz="2500" dirty="0"/>
              <a:t> </a:t>
            </a:r>
            <a:r>
              <a:rPr lang="en-US" sz="2500" dirty="0" err="1"/>
              <a:t>phòng</a:t>
            </a:r>
            <a:endParaRPr lang="en-US" sz="2500" dirty="0"/>
          </a:p>
        </p:txBody>
      </p:sp>
    </p:spTree>
    <p:extLst>
      <p:ext uri="{BB962C8B-B14F-4D97-AF65-F5344CB8AC3E}">
        <p14:creationId xmlns:p14="http://schemas.microsoft.com/office/powerpoint/2010/main" val="23864738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Xử</a:t>
            </a:r>
            <a:r>
              <a:rPr lang="en-US"/>
              <a:t> </a:t>
            </a:r>
            <a:r>
              <a:rPr lang="en-US" err="1"/>
              <a:t>lý</a:t>
            </a:r>
            <a:r>
              <a:rPr lang="en-US"/>
              <a:t> </a:t>
            </a:r>
            <a:r>
              <a:rPr lang="en-US" err="1"/>
              <a:t>sai</a:t>
            </a:r>
            <a:r>
              <a:rPr lang="en-US"/>
              <a:t> </a:t>
            </a:r>
            <a:r>
              <a:rPr lang="en-US" err="1"/>
              <a:t>số</a:t>
            </a:r>
            <a:endParaRPr lang="en-US"/>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516283" y="1140649"/>
                <a:ext cx="11515296" cy="5040494"/>
              </a:xfrm>
            </p:spPr>
            <p:txBody>
              <a:bodyPr>
                <a:normAutofit/>
              </a:bodyPr>
              <a:lstStyle/>
              <a:p>
                <a:pPr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Angsana New" panose="02020603050405020304" pitchFamily="18" charset="-34"/>
                  </a:rPr>
                  <a:t>Sai </a:t>
                </a:r>
                <a:r>
                  <a:rPr lang="en-US" sz="2400" kern="100" dirty="0" err="1">
                    <a:effectLst/>
                    <a:latin typeface="Times New Roman" panose="02020603050405020304" pitchFamily="18" charset="0"/>
                    <a:ea typeface="Calibri" panose="020F0502020204030204" pitchFamily="34" charset="0"/>
                    <a:cs typeface="Angsana New" panose="02020603050405020304" pitchFamily="18" charset="-34"/>
                  </a:rPr>
                  <a:t>số</a:t>
                </a:r>
                <a:r>
                  <a:rPr lang="en-US" sz="24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2400" kern="100" dirty="0" err="1">
                    <a:effectLst/>
                    <a:latin typeface="Times New Roman" panose="02020603050405020304" pitchFamily="18" charset="0"/>
                    <a:ea typeface="Calibri" panose="020F0502020204030204" pitchFamily="34" charset="0"/>
                    <a:cs typeface="Angsana New" panose="02020603050405020304" pitchFamily="18" charset="-34"/>
                  </a:rPr>
                  <a:t>trung</a:t>
                </a:r>
                <a:r>
                  <a:rPr lang="en-US" sz="24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2400" kern="100" dirty="0" err="1">
                    <a:effectLst/>
                    <a:latin typeface="Times New Roman" panose="02020603050405020304" pitchFamily="18" charset="0"/>
                    <a:ea typeface="Calibri" panose="020F0502020204030204" pitchFamily="34" charset="0"/>
                    <a:cs typeface="Angsana New" panose="02020603050405020304" pitchFamily="18" charset="-34"/>
                  </a:rPr>
                  <a:t>bình</a:t>
                </a:r>
                <a:r>
                  <a:rPr lang="en-US" sz="2400" kern="1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𝑑</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i="1" kern="100">
                            <a:effectLst/>
                            <a:latin typeface="Cambria Math" panose="02040503050406030204" pitchFamily="18" charset="0"/>
                            <a:ea typeface="Yu Mincho" panose="02020400000000000000" pitchFamily="18" charset="-128"/>
                            <a:cs typeface="Angsana New" panose="02020603050405020304" pitchFamily="18" charset="-34"/>
                          </a:rPr>
                          <m:t>∑</m:t>
                        </m:r>
                        <m:d>
                          <m:dPr>
                            <m:begChr m:val="|"/>
                            <m:endChr m:val="|"/>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dPr>
                          <m:e>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𝜀</m:t>
                                </m:r>
                              </m:e>
                              <m: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𝑖</m:t>
                                </m:r>
                              </m:sub>
                            </m:sSub>
                          </m:e>
                        </m:d>
                      </m:num>
                      <m:den>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𝑛</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𝑛</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−1)</m:t>
                            </m:r>
                          </m:e>
                        </m:rad>
                      </m:den>
                    </m:f>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i="1" kern="100">
                            <a:effectLst/>
                            <a:latin typeface="Cambria Math" panose="02040503050406030204" pitchFamily="18" charset="0"/>
                            <a:ea typeface="Calibri" panose="020F0502020204030204" pitchFamily="34" charset="0"/>
                            <a:cs typeface="Angsana New" panose="02020603050405020304" pitchFamily="18" charset="-34"/>
                          </a:rPr>
                          <m:t>32.93</m:t>
                        </m:r>
                      </m:num>
                      <m:den>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30∗29</m:t>
                            </m:r>
                          </m:e>
                        </m:rad>
                      </m:den>
                    </m:f>
                    <m:r>
                      <a:rPr lang="en-US" sz="2400" i="1" kern="100">
                        <a:effectLst/>
                        <a:latin typeface="Cambria Math" panose="02040503050406030204" pitchFamily="18" charset="0"/>
                        <a:ea typeface="Calibri" panose="020F0502020204030204" pitchFamily="34" charset="0"/>
                        <a:cs typeface="Angsana New" panose="02020603050405020304" pitchFamily="18" charset="-34"/>
                      </a:rPr>
                      <m:t>=1.1164</m:t>
                    </m:r>
                  </m:oMath>
                </a14:m>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algn="just">
                  <a:lnSpc>
                    <a:spcPct val="120000"/>
                  </a:lnSpc>
                  <a:spcBef>
                    <a:spcPts val="600"/>
                  </a:spcBef>
                  <a:spcAft>
                    <a:spcPts val="600"/>
                  </a:spcAft>
                </a:pP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Thấy</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14:m>
                  <m:oMath xmlns:m="http://schemas.openxmlformats.org/officeDocument/2006/math">
                    <m:d>
                      <m:dPr>
                        <m:begChr m:val="|"/>
                        <m:endChr m:val="|"/>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dPr>
                      <m:e>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𝜀</m:t>
                            </m:r>
                          </m:e>
                          <m: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𝑖</m:t>
                            </m:r>
                          </m:sub>
                        </m:sSub>
                      </m:e>
                    </m:d>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oMath>
                </a14:m>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&lt; 6*d =&gt;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không</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có</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phép</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đo</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sai</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a:t>
                </a:r>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algn="just">
                  <a:lnSpc>
                    <a:spcPct val="107000"/>
                  </a:lnSpc>
                  <a:spcAft>
                    <a:spcPts val="800"/>
                  </a:spcAft>
                </a:pPr>
                <a:r>
                  <a:rPr lang="vi-VN" sz="2400" kern="100" dirty="0">
                    <a:effectLst/>
                    <a:latin typeface="Times New Roman" panose="02020603050405020304" pitchFamily="18" charset="0"/>
                    <a:ea typeface="Calibri" panose="020F0502020204030204" pitchFamily="34" charset="0"/>
                    <a:cs typeface="Angsana New" panose="02020603050405020304" pitchFamily="18" charset="-34"/>
                  </a:rPr>
                  <a:t>Sai số trung bình bình phương: </a:t>
                </a:r>
                <a:r>
                  <a:rPr lang="en-US" sz="2400" kern="1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𝜎</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i="1" kern="100">
                                <a:effectLst/>
                                <a:latin typeface="Cambria Math" panose="02040503050406030204" pitchFamily="18" charset="0"/>
                                <a:ea typeface="Yu Mincho" panose="02020400000000000000" pitchFamily="18" charset="-128"/>
                                <a:cs typeface="Angsana New" panose="02020603050405020304" pitchFamily="18" charset="-34"/>
                              </a:rPr>
                              <m:t>∑</m:t>
                            </m:r>
                            <m:sSup>
                              <m:sSup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pPr>
                              <m:e>
                                <m:d>
                                  <m:d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dPr>
                                  <m:e>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𝜀</m:t>
                                        </m:r>
                                      </m:e>
                                      <m: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𝑖</m:t>
                                        </m:r>
                                      </m:sub>
                                    </m:sSub>
                                  </m:e>
                                </m:d>
                              </m:e>
                              <m:sup>
                                <m:r>
                                  <a:rPr lang="en-US" sz="2400" i="1" kern="100">
                                    <a:effectLst/>
                                    <a:latin typeface="Cambria Math" panose="02040503050406030204" pitchFamily="18" charset="0"/>
                                    <a:ea typeface="Calibri" panose="020F0502020204030204" pitchFamily="34" charset="0"/>
                                    <a:cs typeface="Angsana New" panose="02020603050405020304" pitchFamily="18" charset="-34"/>
                                  </a:rPr>
                                  <m:t>2</m:t>
                                </m:r>
                              </m:sup>
                            </m:sSup>
                          </m:num>
                          <m:den>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𝑛</m:t>
                            </m:r>
                            <m:r>
                              <a:rPr lang="en-US" sz="2400" i="1" kern="100">
                                <a:effectLst/>
                                <a:latin typeface="Cambria Math" panose="02040503050406030204" pitchFamily="18" charset="0"/>
                                <a:ea typeface="Calibri" panose="020F0502020204030204" pitchFamily="34" charset="0"/>
                                <a:cs typeface="Angsana New" panose="02020603050405020304" pitchFamily="18" charset="-34"/>
                              </a:rPr>
                              <m:t>−1</m:t>
                            </m:r>
                          </m:den>
                        </m:f>
                      </m:e>
                    </m:rad>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kern="100">
                                <a:effectLst/>
                                <a:latin typeface="Cambria Math" panose="02040503050406030204" pitchFamily="18" charset="0"/>
                                <a:ea typeface="Yu Mincho" panose="02020400000000000000" pitchFamily="18" charset="-128"/>
                                <a:cs typeface="Angsana New" panose="02020603050405020304" pitchFamily="18" charset="-34"/>
                              </a:rPr>
                              <m:t>67.9757</m:t>
                            </m:r>
                          </m:num>
                          <m:den>
                            <m:r>
                              <a:rPr lang="en-US" sz="2400" i="1" kern="100">
                                <a:effectLst/>
                                <a:latin typeface="Cambria Math" panose="02040503050406030204" pitchFamily="18" charset="0"/>
                                <a:ea typeface="Calibri" panose="020F0502020204030204" pitchFamily="34" charset="0"/>
                                <a:cs typeface="Angsana New" panose="02020603050405020304" pitchFamily="18" charset="-34"/>
                              </a:rPr>
                              <m:t>29</m:t>
                            </m:r>
                          </m:den>
                        </m:f>
                      </m:e>
                    </m:rad>
                    <m:r>
                      <a:rPr lang="en-US" sz="2400" i="1" kern="100">
                        <a:effectLst/>
                        <a:latin typeface="Cambria Math" panose="02040503050406030204" pitchFamily="18" charset="0"/>
                        <a:ea typeface="Yu Mincho" panose="02020400000000000000" pitchFamily="18" charset="-128"/>
                        <a:cs typeface="Angsana New" panose="02020603050405020304" pitchFamily="18" charset="-34"/>
                      </a:rPr>
                      <m:t>≈ 1.531</m:t>
                    </m:r>
                  </m:oMath>
                </a14:m>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algn="just">
                  <a:lnSpc>
                    <a:spcPct val="107000"/>
                  </a:lnSpc>
                  <a:spcAft>
                    <a:spcPts val="800"/>
                  </a:spcAft>
                </a:pP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Giá</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trị</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trung</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bình</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bình</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phương</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của</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các</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𝑎</m:t>
                        </m:r>
                      </m:e>
                      <m: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𝑡𝑏</m:t>
                        </m:r>
                      </m:sub>
                    </m:sSub>
                  </m:oMath>
                </a14:m>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 </a:t>
                </a:r>
                <a:r>
                  <a:rPr lang="en-US" sz="2400" kern="100" dirty="0" err="1">
                    <a:effectLst/>
                    <a:latin typeface="Times New Roman" panose="02020603050405020304" pitchFamily="18" charset="0"/>
                    <a:ea typeface="Yu Mincho" panose="02020400000000000000" pitchFamily="18" charset="-128"/>
                    <a:cs typeface="Angsana New" panose="02020603050405020304" pitchFamily="18" charset="-34"/>
                  </a:rPr>
                  <a:t>là</a:t>
                </a:r>
                <a:r>
                  <a:rPr lang="en-US" sz="2400" kern="100" dirty="0">
                    <a:effectLst/>
                    <a:latin typeface="Times New Roman" panose="02020603050405020304" pitchFamily="18" charset="0"/>
                    <a:ea typeface="Yu Mincho" panose="02020400000000000000" pitchFamily="18" charset="-128"/>
                    <a:cs typeface="Angsana New" panose="02020603050405020304" pitchFamily="18" charset="-34"/>
                  </a:rPr>
                  <a:t>:</a:t>
                </a:r>
                <a:r>
                  <a:rPr lang="en-US" sz="2400" kern="100" dirty="0">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𝜎</m:t>
                        </m:r>
                      </m:e>
                      <m:sub>
                        <m:sSub>
                          <m:sSub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sSubPr>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𝑎</m:t>
                            </m:r>
                          </m:e>
                          <m: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𝑡𝑏</m:t>
                            </m:r>
                          </m:sub>
                        </m:sSub>
                      </m:sub>
                    </m:sSub>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i="1" kern="100">
                            <a:effectLst/>
                            <a:latin typeface="Cambria Math" panose="02040503050406030204" pitchFamily="18" charset="0"/>
                            <a:ea typeface="Calibri" panose="020F0502020204030204" pitchFamily="34" charset="0"/>
                            <a:cs typeface="Angsana New" panose="02020603050405020304" pitchFamily="18" charset="-34"/>
                          </a:rPr>
                          <m:t>𝜎</m:t>
                        </m:r>
                      </m:num>
                      <m:den>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𝑛</m:t>
                            </m:r>
                          </m:e>
                        </m:rad>
                      </m:den>
                    </m:f>
                    <m:r>
                      <a:rPr lang="en-US" sz="2400" i="1" kern="100">
                        <a:effectLst/>
                        <a:latin typeface="Cambria Math" panose="02040503050406030204" pitchFamily="18" charset="0"/>
                        <a:ea typeface="Calibri" panose="020F0502020204030204" pitchFamily="34" charset="0"/>
                        <a:cs typeface="Angsana New" panose="02020603050405020304" pitchFamily="18" charset="-34"/>
                      </a:rPr>
                      <m:t>=</m:t>
                    </m:r>
                    <m:f>
                      <m:fPr>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fPr>
                      <m:num>
                        <m:r>
                          <a:rPr lang="en-US" sz="2400" i="1" kern="100">
                            <a:effectLst/>
                            <a:latin typeface="Cambria Math" panose="02040503050406030204" pitchFamily="18" charset="0"/>
                            <a:ea typeface="Yu Mincho" panose="02020400000000000000" pitchFamily="18" charset="-128"/>
                            <a:cs typeface="Angsana New" panose="02020603050405020304" pitchFamily="18" charset="-34"/>
                          </a:rPr>
                          <m:t>1.531</m:t>
                        </m:r>
                      </m:num>
                      <m:den>
                        <m:rad>
                          <m:radPr>
                            <m:degHide m:val="on"/>
                            <m:ctrlPr>
                              <a:rPr lang="en-US" sz="2400" i="1" kern="100">
                                <a:effectLst/>
                                <a:latin typeface="Cambria Math" panose="02040503050406030204" pitchFamily="18" charset="0"/>
                                <a:ea typeface="Calibri" panose="020F0502020204030204" pitchFamily="34" charset="0"/>
                                <a:cs typeface="Angsana New" panose="02020603050405020304" pitchFamily="18" charset="-34"/>
                              </a:rPr>
                            </m:ctrlPr>
                          </m:radPr>
                          <m:deg/>
                          <m:e>
                            <m:r>
                              <a:rPr lang="en-US" sz="2400" i="1" kern="100">
                                <a:effectLst/>
                                <a:latin typeface="Cambria Math" panose="02040503050406030204" pitchFamily="18" charset="0"/>
                                <a:ea typeface="Calibri" panose="020F0502020204030204" pitchFamily="34" charset="0"/>
                                <a:cs typeface="Angsana New" panose="02020603050405020304" pitchFamily="18" charset="-34"/>
                              </a:rPr>
                              <m:t>30</m:t>
                            </m:r>
                          </m:e>
                        </m:rad>
                      </m:den>
                    </m:f>
                    <m:r>
                      <a:rPr lang="en-US" sz="2400" i="1" kern="100">
                        <a:effectLst/>
                        <a:latin typeface="Cambria Math" panose="02040503050406030204" pitchFamily="18" charset="0"/>
                        <a:ea typeface="Yu Mincho" panose="02020400000000000000" pitchFamily="18" charset="-128"/>
                        <a:cs typeface="Angsana New" panose="02020603050405020304" pitchFamily="18" charset="-34"/>
                      </a:rPr>
                      <m:t>≈ 0.2795</m:t>
                    </m:r>
                  </m:oMath>
                </a14:m>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algn="just">
                  <a:lnSpc>
                    <a:spcPct val="107000"/>
                  </a:lnSpc>
                  <a:spcAft>
                    <a:spcPts val="800"/>
                  </a:spcAft>
                </a:pPr>
                <a:r>
                  <a:rPr lang="pt-BR" sz="2400" kern="100" dirty="0">
                    <a:effectLst/>
                    <a:latin typeface="Times New Roman" panose="02020603050405020304" pitchFamily="18" charset="0"/>
                    <a:ea typeface="Yu Mincho" panose="02020400000000000000" pitchFamily="18" charset="-128"/>
                    <a:cs typeface="Angsana New" panose="02020603050405020304" pitchFamily="18" charset="-34"/>
                  </a:rPr>
                  <a:t>Có n=30 =&gt; t=3</a:t>
                </a:r>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algn="just">
                  <a:lnSpc>
                    <a:spcPct val="107000"/>
                  </a:lnSpc>
                  <a:spcAft>
                    <a:spcPts val="800"/>
                  </a:spcAft>
                </a:pPr>
                <a:r>
                  <a:rPr lang="vi-VN" sz="2400" kern="100" dirty="0">
                    <a:effectLst/>
                    <a:latin typeface="Times New Roman" panose="02020603050405020304" pitchFamily="18" charset="0"/>
                    <a:ea typeface="Calibri" panose="020F0502020204030204" pitchFamily="34" charset="0"/>
                    <a:cs typeface="Angsana New" panose="02020603050405020304" pitchFamily="18" charset="-34"/>
                  </a:rPr>
                  <a:t>Suy ra kết quả</a:t>
                </a:r>
                <a:r>
                  <a:rPr lang="pt-BR" sz="2400" kern="1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m:rPr>
                        <m:sty m:val="p"/>
                      </m:rPr>
                      <a:rPr lang="pt-BR" sz="2400" kern="100">
                        <a:effectLst/>
                        <a:latin typeface="Cambria Math" panose="02040503050406030204" pitchFamily="18" charset="0"/>
                        <a:ea typeface="Calibri" panose="020F0502020204030204" pitchFamily="34" charset="0"/>
                        <a:cs typeface="Angsana New" panose="02020603050405020304" pitchFamily="18" charset="-34"/>
                      </a:rPr>
                      <m:t>X</m:t>
                    </m:r>
                    <m:r>
                      <a:rPr lang="pt-BR" sz="2400" kern="100">
                        <a:effectLst/>
                        <a:latin typeface="Cambria Math" panose="02040503050406030204" pitchFamily="18" charset="0"/>
                        <a:ea typeface="Calibri" panose="020F0502020204030204" pitchFamily="34" charset="0"/>
                        <a:cs typeface="Angsana New" panose="02020603050405020304" pitchFamily="18" charset="-34"/>
                      </a:rPr>
                      <m:t> =352.707 ±3</m:t>
                    </m:r>
                    <m:r>
                      <a:rPr lang="pt-BR" sz="2400" i="1" kern="100">
                        <a:effectLst/>
                        <a:latin typeface="Cambria Math" panose="02040503050406030204" pitchFamily="18" charset="0"/>
                        <a:ea typeface="Calibri" panose="020F0502020204030204" pitchFamily="34" charset="0"/>
                        <a:cs typeface="Angsana New" panose="02020603050405020304" pitchFamily="18" charset="-34"/>
                      </a:rPr>
                      <m:t>∗</m:t>
                    </m:r>
                    <m:r>
                      <a:rPr lang="pt-BR" sz="2400" kern="100">
                        <a:effectLst/>
                        <a:latin typeface="Cambria Math" panose="02040503050406030204" pitchFamily="18" charset="0"/>
                        <a:ea typeface="Calibri" panose="020F0502020204030204" pitchFamily="34" charset="0"/>
                        <a:cs typeface="Angsana New" panose="02020603050405020304" pitchFamily="18" charset="-34"/>
                      </a:rPr>
                      <m:t>0.2795=352.707 ± 0.838 (</m:t>
                    </m:r>
                    <m:r>
                      <m:rPr>
                        <m:sty m:val="p"/>
                      </m:rPr>
                      <a:rPr lang="pt-BR" sz="2400" kern="100">
                        <a:effectLst/>
                        <a:latin typeface="Cambria Math" panose="02040503050406030204" pitchFamily="18" charset="0"/>
                        <a:ea typeface="Calibri" panose="020F0502020204030204" pitchFamily="34" charset="0"/>
                        <a:cs typeface="Angsana New" panose="02020603050405020304" pitchFamily="18" charset="-34"/>
                      </a:rPr>
                      <m:t>lux</m:t>
                    </m:r>
                    <m:r>
                      <a:rPr lang="pt-BR" sz="2400" kern="100">
                        <a:effectLst/>
                        <a:latin typeface="Cambria Math" panose="02040503050406030204" pitchFamily="18" charset="0"/>
                        <a:ea typeface="Calibri" panose="020F0502020204030204" pitchFamily="34" charset="0"/>
                        <a:cs typeface="Angsana New" panose="02020603050405020304" pitchFamily="18" charset="-34"/>
                      </a:rPr>
                      <m:t>)</m:t>
                    </m:r>
                  </m:oMath>
                </a14:m>
                <a:endParaRPr lang="en-US" sz="24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114300" indent="0">
                  <a:buNone/>
                </a:pP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516283" y="1140649"/>
                <a:ext cx="11515296" cy="5040494"/>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15</a:t>
            </a:fld>
            <a:endParaRPr lang="en-US" kern="0">
              <a:solidFill>
                <a:srgbClr val="000000"/>
              </a:solidFill>
            </a:endParaRPr>
          </a:p>
        </p:txBody>
      </p:sp>
    </p:spTree>
    <p:extLst>
      <p:ext uri="{BB962C8B-B14F-4D97-AF65-F5344CB8AC3E}">
        <p14:creationId xmlns:p14="http://schemas.microsoft.com/office/powerpoint/2010/main" val="9145356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So sánh kết quả với số liệu thực tế</a:t>
            </a:r>
            <a:endParaRPr lang="en-US"/>
          </a:p>
        </p:txBody>
      </p:sp>
      <p:sp>
        <p:nvSpPr>
          <p:cNvPr id="3" name="Text Placeholder 2"/>
          <p:cNvSpPr>
            <a:spLocks noGrp="1"/>
          </p:cNvSpPr>
          <p:nvPr>
            <p:ph type="body" idx="1"/>
          </p:nvPr>
        </p:nvSpPr>
        <p:spPr>
          <a:xfrm>
            <a:off x="1005349" y="1136469"/>
            <a:ext cx="10515600" cy="5040494"/>
          </a:xfrm>
        </p:spPr>
        <p:txBody>
          <a:bodyPr>
            <a:normAutofit/>
          </a:bodyPr>
          <a:lstStyle/>
          <a:p>
            <a:pPr marL="114300" indent="0">
              <a:buNone/>
            </a:pPr>
            <a:r>
              <a:rPr lang="en-US" sz="2000" b="1" i="0" cap="all" dirty="0">
                <a:solidFill>
                  <a:srgbClr val="000000"/>
                </a:solidFill>
                <a:effectLst/>
                <a:latin typeface="+mn-lt"/>
              </a:rPr>
              <a:t>ĐÈN LED ÂM TRẦN DOWNLIGHT TRÒN AT06.V2 RẠNG ĐÔNG 5W - 9W</a:t>
            </a:r>
          </a:p>
          <a:p>
            <a:pPr marL="114300" indent="0">
              <a:buNone/>
            </a:pPr>
            <a:r>
              <a:rPr lang="vi-VN" sz="2000" dirty="0"/>
              <a:t>Thông số từ nhà sản xuất :</a:t>
            </a:r>
          </a:p>
          <a:p>
            <a:r>
              <a:rPr lang="vi-VN" sz="2000" dirty="0"/>
              <a:t>Công xuất 	   : </a:t>
            </a:r>
            <a:r>
              <a:rPr lang="en-US" sz="2000" dirty="0"/>
              <a:t>9</a:t>
            </a:r>
            <a:r>
              <a:rPr lang="vi-VN" sz="2000" dirty="0"/>
              <a:t>W</a:t>
            </a:r>
          </a:p>
          <a:p>
            <a:r>
              <a:rPr lang="vi-VN" sz="2000" dirty="0"/>
              <a:t>Điện áp     	   : 220V/50Hz</a:t>
            </a:r>
          </a:p>
          <a:p>
            <a:r>
              <a:rPr lang="vi-VN" sz="2000" dirty="0"/>
              <a:t>Quang thông  : </a:t>
            </a:r>
            <a:r>
              <a:rPr lang="en-US" sz="2000" dirty="0"/>
              <a:t>900</a:t>
            </a:r>
            <a:r>
              <a:rPr lang="vi-VN" sz="2000" dirty="0" err="1"/>
              <a:t>lm</a:t>
            </a:r>
            <a:endParaRPr lang="vi-VN" sz="2000" dirty="0"/>
          </a:p>
          <a:p>
            <a:r>
              <a:rPr lang="vi-VN" sz="2000" dirty="0"/>
              <a:t>Tuổi thọ          : 2</a:t>
            </a:r>
            <a:r>
              <a:rPr lang="en-US" sz="2000" dirty="0"/>
              <a:t>5</a:t>
            </a:r>
            <a:r>
              <a:rPr lang="vi-VN" sz="2000" dirty="0"/>
              <a:t>.000h</a:t>
            </a:r>
          </a:p>
          <a:p>
            <a:pPr marL="114300" indent="0">
              <a:buNone/>
            </a:pPr>
            <a:r>
              <a:rPr lang="vi-VN" sz="2000" dirty="0"/>
              <a:t>Diện tích phòng ngủ : </a:t>
            </a:r>
            <a:r>
              <a:rPr lang="en-US" sz="2000" dirty="0"/>
              <a:t>10</a:t>
            </a:r>
            <a:r>
              <a:rPr lang="vi-VN" sz="2000" dirty="0"/>
              <a:t> m2</a:t>
            </a:r>
            <a:r>
              <a:rPr lang="en-US" sz="2000" dirty="0"/>
              <a:t>, 4 </a:t>
            </a:r>
            <a:r>
              <a:rPr lang="en-US" sz="2000" dirty="0" err="1"/>
              <a:t>đèn</a:t>
            </a:r>
            <a:r>
              <a:rPr lang="en-US" sz="2000" dirty="0"/>
              <a:t> </a:t>
            </a:r>
            <a:r>
              <a:rPr lang="en-US" sz="2000" dirty="0" err="1"/>
              <a:t>chiếu</a:t>
            </a:r>
            <a:r>
              <a:rPr lang="en-US" sz="2000" dirty="0"/>
              <a:t> </a:t>
            </a:r>
            <a:r>
              <a:rPr lang="en-US" sz="2000" dirty="0" err="1"/>
              <a:t>sáng</a:t>
            </a:r>
            <a:endParaRPr lang="vi-VN" sz="2000" dirty="0"/>
          </a:p>
          <a:p>
            <a:pPr marL="114300" indent="0">
              <a:buNone/>
            </a:pPr>
            <a:r>
              <a:rPr lang="vi-VN" sz="2000" dirty="0"/>
              <a:t>Độ rọi của ánh sáng trong phòng tính theo công thức :</a:t>
            </a:r>
          </a:p>
          <a:p>
            <a:pPr marL="114300" indent="0">
              <a:buNone/>
            </a:pPr>
            <a:r>
              <a:rPr lang="vi-VN" sz="2000" dirty="0"/>
              <a:t>	E=</a:t>
            </a:r>
            <a:r>
              <a:rPr lang="el-GR" sz="2000" dirty="0"/>
              <a:t>Φ/</a:t>
            </a:r>
            <a:r>
              <a:rPr lang="vi-VN" sz="2000" dirty="0"/>
              <a:t>S= </a:t>
            </a:r>
            <a:r>
              <a:rPr lang="en-US" sz="2000" dirty="0"/>
              <a:t>(4*900)</a:t>
            </a:r>
            <a:r>
              <a:rPr lang="vi-VN" sz="2000" dirty="0"/>
              <a:t>/</a:t>
            </a:r>
            <a:r>
              <a:rPr lang="en-US" sz="2000" dirty="0"/>
              <a:t>10</a:t>
            </a:r>
            <a:r>
              <a:rPr lang="vi-VN" sz="2000" dirty="0"/>
              <a:t> = </a:t>
            </a:r>
            <a:r>
              <a:rPr lang="en-US" sz="2000" dirty="0"/>
              <a:t>360</a:t>
            </a:r>
            <a:r>
              <a:rPr lang="vi-VN" sz="2000" dirty="0"/>
              <a:t> (</a:t>
            </a:r>
            <a:r>
              <a:rPr lang="vi-VN" sz="2000" dirty="0" err="1"/>
              <a:t>lx</a:t>
            </a:r>
            <a:r>
              <a:rPr lang="vi-VN" sz="2000" dirty="0"/>
              <a:t>)</a:t>
            </a:r>
          </a:p>
          <a:p>
            <a:pPr>
              <a:buFont typeface="Wingdings" panose="05000000000000000000" pitchFamily="2" charset="2"/>
              <a:buChar char="Ø"/>
            </a:pPr>
            <a:r>
              <a:rPr lang="vi-VN" sz="2000" b="1" dirty="0"/>
              <a:t>Kết quả đo được bằng mạch đo độ</a:t>
            </a:r>
          </a:p>
          <a:p>
            <a:pPr marL="114300" indent="0">
              <a:buNone/>
            </a:pPr>
            <a:r>
              <a:rPr lang="vi-VN" sz="2000" b="1" dirty="0"/>
              <a:t>rọi có thể chấp nhận được so với sai số thiết bị </a:t>
            </a:r>
            <a:endParaRPr lang="en-US" sz="2000" b="1" dirty="0"/>
          </a:p>
          <a:p>
            <a:endParaRPr lang="en-US" dirty="0"/>
          </a:p>
          <a:p>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16</a:t>
            </a:fld>
            <a:endParaRPr lang="en-US" kern="0">
              <a:solidFill>
                <a:srgbClr val="000000"/>
              </a:solidFill>
            </a:endParaRPr>
          </a:p>
        </p:txBody>
      </p:sp>
      <p:sp>
        <p:nvSpPr>
          <p:cNvPr id="6" name="TextBox 5">
            <a:extLst>
              <a:ext uri="{FF2B5EF4-FFF2-40B4-BE49-F238E27FC236}">
                <a16:creationId xmlns:a16="http://schemas.microsoft.com/office/drawing/2014/main" id="{3C746F3C-E21E-0BAA-6FB5-18E7E3809701}"/>
              </a:ext>
            </a:extLst>
          </p:cNvPr>
          <p:cNvSpPr txBox="1"/>
          <p:nvPr/>
        </p:nvSpPr>
        <p:spPr>
          <a:xfrm>
            <a:off x="7538321" y="5110795"/>
            <a:ext cx="3718273" cy="830997"/>
          </a:xfrm>
          <a:prstGeom prst="rect">
            <a:avLst/>
          </a:prstGeom>
          <a:noFill/>
        </p:spPr>
        <p:txBody>
          <a:bodyPr wrap="square" rtlCol="0">
            <a:spAutoFit/>
          </a:bodyPr>
          <a:lstStyle/>
          <a:p>
            <a:pPr algn="ctr"/>
            <a:r>
              <a:rPr lang="en-US" sz="1600" b="1" i="0" cap="all" dirty="0">
                <a:solidFill>
                  <a:srgbClr val="000000"/>
                </a:solidFill>
                <a:effectLst/>
                <a:latin typeface="Roboto" panose="02000000000000000000" pitchFamily="2" charset="0"/>
              </a:rPr>
              <a:t>ĐÈN LED ÂM TRẦN DOWNLIGHT TRÒN AT06.V2 RẠNG ĐÔNG 5W - 9W</a:t>
            </a:r>
          </a:p>
          <a:p>
            <a:pPr algn="ctr"/>
            <a:endParaRPr lang="en-US" sz="1600" b="1" dirty="0"/>
          </a:p>
        </p:txBody>
      </p:sp>
      <p:pic>
        <p:nvPicPr>
          <p:cNvPr id="3074" name="Picture 2" descr="Sử dụng Chip LED Hàn Quốc đạt độ tin cậy cao Chất lượng ánh sáng cao (CRI&gt; 80) tăng khả năng nhận diện màu sắc của vật được chiếu sáng Dải điện áp rộng 150 – 250V đáp ứng dải điện áp lưới tại Việt Nam. Vỏ chất liệu nhôm thuần được phủ lớp sơn nano cho màu sắc tương đồng với màu sắc hệ trần thạch cao, trần nhôm. ĐÈN LED ÂM TRẦN 7W AT04 90-7W RẠNG ĐÔNG">
            <a:extLst>
              <a:ext uri="{FF2B5EF4-FFF2-40B4-BE49-F238E27FC236}">
                <a16:creationId xmlns:a16="http://schemas.microsoft.com/office/drawing/2014/main" id="{2E234AFA-5F90-21A2-CA2C-FABA1972D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484" y="1773494"/>
            <a:ext cx="3311011" cy="331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17729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Nguyên</a:t>
            </a:r>
            <a:r>
              <a:rPr lang="en-US"/>
              <a:t> </a:t>
            </a:r>
            <a:r>
              <a:rPr lang="en-US" err="1"/>
              <a:t>nhân</a:t>
            </a:r>
            <a:r>
              <a:rPr lang="en-US"/>
              <a:t> </a:t>
            </a:r>
            <a:r>
              <a:rPr lang="en-US" err="1"/>
              <a:t>sai</a:t>
            </a:r>
            <a:r>
              <a:rPr lang="en-US"/>
              <a:t> </a:t>
            </a:r>
            <a:r>
              <a:rPr lang="en-US" err="1"/>
              <a:t>số</a:t>
            </a:r>
            <a:r>
              <a:rPr lang="en-US"/>
              <a:t> </a:t>
            </a:r>
            <a:r>
              <a:rPr lang="en-US" err="1"/>
              <a:t>và</a:t>
            </a:r>
            <a:r>
              <a:rPr lang="en-US"/>
              <a:t> </a:t>
            </a:r>
            <a:r>
              <a:rPr lang="en-US" err="1"/>
              <a:t>cách</a:t>
            </a:r>
            <a:r>
              <a:rPr lang="en-US"/>
              <a:t> </a:t>
            </a:r>
            <a:r>
              <a:rPr lang="en-US" err="1"/>
              <a:t>khắc</a:t>
            </a:r>
            <a:r>
              <a:rPr lang="en-US"/>
              <a:t> </a:t>
            </a:r>
            <a:r>
              <a:rPr lang="en-US" err="1"/>
              <a:t>phục</a:t>
            </a:r>
            <a:r>
              <a:rPr lang="en-US"/>
              <a:t> </a:t>
            </a:r>
          </a:p>
        </p:txBody>
      </p:sp>
      <p:sp>
        <p:nvSpPr>
          <p:cNvPr id="3" name="Text Placeholder 2"/>
          <p:cNvSpPr>
            <a:spLocks noGrp="1"/>
          </p:cNvSpPr>
          <p:nvPr>
            <p:ph type="body" idx="1"/>
          </p:nvPr>
        </p:nvSpPr>
        <p:spPr/>
        <p:txBody>
          <a:bodyPr/>
          <a:lstStyle/>
          <a:p>
            <a:r>
              <a:rPr lang="en-US" dirty="0"/>
              <a:t>Sai </a:t>
            </a:r>
            <a:r>
              <a:rPr lang="en-US" dirty="0" err="1"/>
              <a:t>số</a:t>
            </a:r>
            <a:r>
              <a:rPr lang="en-US" dirty="0"/>
              <a:t> </a:t>
            </a:r>
            <a:r>
              <a:rPr lang="en-US" dirty="0" err="1"/>
              <a:t>ngẫu</a:t>
            </a:r>
            <a:r>
              <a:rPr lang="en-US" dirty="0"/>
              <a:t> </a:t>
            </a:r>
            <a:r>
              <a:rPr lang="en-US" dirty="0" err="1"/>
              <a:t>nhiên</a:t>
            </a:r>
            <a:r>
              <a:rPr lang="en-US" dirty="0"/>
              <a:t>: do </a:t>
            </a:r>
            <a:r>
              <a:rPr lang="en-US" dirty="0" err="1"/>
              <a:t>môi</a:t>
            </a:r>
            <a:r>
              <a:rPr lang="en-US" dirty="0"/>
              <a:t> </a:t>
            </a:r>
            <a:r>
              <a:rPr lang="en-US" dirty="0" err="1"/>
              <a:t>trường</a:t>
            </a:r>
            <a:r>
              <a:rPr lang="en-US" dirty="0"/>
              <a:t> </a:t>
            </a:r>
            <a:r>
              <a:rPr lang="en-US" dirty="0" err="1"/>
              <a:t>đo</a:t>
            </a:r>
            <a:r>
              <a:rPr lang="en-US" dirty="0"/>
              <a:t> </a:t>
            </a:r>
            <a:r>
              <a:rPr lang="en-US" dirty="0" err="1"/>
              <a:t>bị</a:t>
            </a:r>
            <a:r>
              <a:rPr lang="en-US" dirty="0"/>
              <a:t> </a:t>
            </a:r>
            <a:r>
              <a:rPr lang="en-US" dirty="0" err="1"/>
              <a:t>thay</a:t>
            </a:r>
            <a:r>
              <a:rPr lang="en-US" dirty="0"/>
              <a:t> </a:t>
            </a:r>
            <a:r>
              <a:rPr lang="en-US" dirty="0" err="1"/>
              <a:t>đổi</a:t>
            </a:r>
            <a:r>
              <a:rPr lang="en-US" dirty="0"/>
              <a:t> (</a:t>
            </a:r>
            <a:r>
              <a:rPr lang="en-US" dirty="0" err="1"/>
              <a:t>nhiệt</a:t>
            </a:r>
            <a:r>
              <a:rPr lang="en-US" dirty="0"/>
              <a:t> </a:t>
            </a:r>
            <a:r>
              <a:rPr lang="en-US" dirty="0" err="1"/>
              <a:t>độ</a:t>
            </a:r>
            <a:r>
              <a:rPr lang="en-US" dirty="0"/>
              <a:t>, </a:t>
            </a:r>
            <a:r>
              <a:rPr lang="en-US" dirty="0" err="1"/>
              <a:t>độ</a:t>
            </a:r>
            <a:r>
              <a:rPr lang="en-US" dirty="0"/>
              <a:t> </a:t>
            </a:r>
            <a:r>
              <a:rPr lang="en-US" dirty="0" err="1"/>
              <a:t>sáng</a:t>
            </a:r>
            <a:r>
              <a:rPr lang="en-US" dirty="0"/>
              <a:t> </a:t>
            </a:r>
            <a:r>
              <a:rPr lang="en-US" dirty="0" err="1"/>
              <a:t>của</a:t>
            </a:r>
            <a:r>
              <a:rPr lang="en-US" dirty="0"/>
              <a:t> </a:t>
            </a:r>
            <a:r>
              <a:rPr lang="en-US" dirty="0" err="1"/>
              <a:t>môi</a:t>
            </a:r>
            <a:r>
              <a:rPr lang="en-US" dirty="0"/>
              <a:t> </a:t>
            </a:r>
            <a:r>
              <a:rPr lang="en-US" dirty="0" err="1"/>
              <a:t>trường</a:t>
            </a:r>
            <a:r>
              <a:rPr lang="en-US" dirty="0"/>
              <a:t>).</a:t>
            </a:r>
          </a:p>
          <a:p>
            <a:r>
              <a:rPr lang="en-US" dirty="0"/>
              <a:t> Sai </a:t>
            </a:r>
            <a:r>
              <a:rPr lang="en-US" dirty="0" err="1"/>
              <a:t>số</a:t>
            </a:r>
            <a:r>
              <a:rPr lang="en-US" dirty="0"/>
              <a:t> </a:t>
            </a:r>
            <a:r>
              <a:rPr lang="en-US" dirty="0" err="1"/>
              <a:t>hệ</a:t>
            </a:r>
            <a:r>
              <a:rPr lang="en-US" dirty="0"/>
              <a:t> </a:t>
            </a:r>
            <a:r>
              <a:rPr lang="en-US" dirty="0" err="1"/>
              <a:t>thống</a:t>
            </a:r>
            <a:r>
              <a:rPr lang="en-US" dirty="0"/>
              <a:t>: </a:t>
            </a:r>
          </a:p>
          <a:p>
            <a:pPr lvl="1"/>
            <a:r>
              <a:rPr lang="en-US" dirty="0"/>
              <a:t>Do </a:t>
            </a:r>
            <a:r>
              <a:rPr lang="en-US" dirty="0" err="1"/>
              <a:t>quang</a:t>
            </a:r>
            <a:r>
              <a:rPr lang="en-US" dirty="0"/>
              <a:t> </a:t>
            </a:r>
            <a:r>
              <a:rPr lang="vi-VN" dirty="0"/>
              <a:t>trở </a:t>
            </a:r>
            <a:r>
              <a:rPr lang="en-US" dirty="0" err="1"/>
              <a:t>chưa</a:t>
            </a:r>
            <a:r>
              <a:rPr lang="en-US" dirty="0"/>
              <a:t>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khi</a:t>
            </a:r>
            <a:r>
              <a:rPr lang="en-US" dirty="0"/>
              <a:t> </a:t>
            </a:r>
            <a:r>
              <a:rPr lang="en-US" dirty="0" err="1"/>
              <a:t>nhận</a:t>
            </a:r>
            <a:r>
              <a:rPr lang="en-US" dirty="0"/>
              <a:t> </a:t>
            </a:r>
            <a:r>
              <a:rPr lang="en-US" dirty="0" err="1"/>
              <a:t>tín</a:t>
            </a:r>
            <a:r>
              <a:rPr lang="en-US" dirty="0"/>
              <a:t> </a:t>
            </a:r>
            <a:r>
              <a:rPr lang="en-US" dirty="0" err="1"/>
              <a:t>hiệu</a:t>
            </a:r>
            <a:r>
              <a:rPr lang="en-US" dirty="0"/>
              <a:t> </a:t>
            </a:r>
            <a:r>
              <a:rPr lang="en-US" dirty="0" err="1"/>
              <a:t>ánh</a:t>
            </a:r>
            <a:r>
              <a:rPr lang="en-US" dirty="0"/>
              <a:t> </a:t>
            </a:r>
            <a:r>
              <a:rPr lang="en-US" dirty="0" err="1"/>
              <a:t>sáng</a:t>
            </a:r>
            <a:r>
              <a:rPr lang="en-US" dirty="0"/>
              <a:t> </a:t>
            </a:r>
            <a:r>
              <a:rPr lang="en-US" dirty="0" err="1"/>
              <a:t>từ</a:t>
            </a:r>
            <a:r>
              <a:rPr lang="en-US" dirty="0"/>
              <a:t> </a:t>
            </a:r>
            <a:r>
              <a:rPr lang="en-US" dirty="0" err="1"/>
              <a:t>môi</a:t>
            </a:r>
            <a:r>
              <a:rPr lang="en-US" dirty="0"/>
              <a:t> </a:t>
            </a:r>
            <a:r>
              <a:rPr lang="en-US" dirty="0" err="1"/>
              <a:t>trường</a:t>
            </a:r>
            <a:r>
              <a:rPr lang="en-US" dirty="0"/>
              <a:t>.</a:t>
            </a:r>
          </a:p>
          <a:p>
            <a:pPr lvl="1"/>
            <a:r>
              <a:rPr lang="en-US" dirty="0"/>
              <a:t>Do </a:t>
            </a:r>
            <a:r>
              <a:rPr lang="en-US" dirty="0" err="1"/>
              <a:t>quan</a:t>
            </a:r>
            <a:r>
              <a:rPr lang="en-US" dirty="0"/>
              <a:t> </a:t>
            </a:r>
            <a:r>
              <a:rPr lang="en-US" dirty="0" err="1"/>
              <a:t>hệ</a:t>
            </a:r>
            <a:r>
              <a:rPr lang="en-US" dirty="0"/>
              <a:t> </a:t>
            </a:r>
            <a:r>
              <a:rPr lang="en-US" dirty="0" err="1"/>
              <a:t>giữa</a:t>
            </a:r>
            <a:r>
              <a:rPr lang="en-US" dirty="0"/>
              <a:t> </a:t>
            </a:r>
            <a:r>
              <a:rPr lang="en-US" dirty="0" err="1"/>
              <a:t>độ</a:t>
            </a:r>
            <a:r>
              <a:rPr lang="en-US" dirty="0"/>
              <a:t> </a:t>
            </a:r>
            <a:r>
              <a:rPr lang="en-US" dirty="0" err="1"/>
              <a:t>rọi</a:t>
            </a:r>
            <a:r>
              <a:rPr lang="en-US" dirty="0"/>
              <a:t> </a:t>
            </a:r>
            <a:r>
              <a:rPr lang="en-US" dirty="0" err="1"/>
              <a:t>và</a:t>
            </a:r>
            <a:r>
              <a:rPr lang="en-US" dirty="0"/>
              <a:t> </a:t>
            </a:r>
            <a:r>
              <a:rPr lang="en-US" dirty="0" err="1"/>
              <a:t>trở</a:t>
            </a:r>
            <a:r>
              <a:rPr lang="en-US" dirty="0"/>
              <a:t> </a:t>
            </a:r>
            <a:r>
              <a:rPr lang="en-US" dirty="0" err="1"/>
              <a:t>kháng</a:t>
            </a:r>
            <a:r>
              <a:rPr lang="en-US" dirty="0"/>
              <a:t> </a:t>
            </a:r>
            <a:r>
              <a:rPr lang="en-US" dirty="0" err="1"/>
              <a:t>là</a:t>
            </a:r>
            <a:r>
              <a:rPr lang="en-US" dirty="0"/>
              <a:t> </a:t>
            </a:r>
            <a:r>
              <a:rPr lang="en-US" dirty="0" err="1"/>
              <a:t>hàm</a:t>
            </a:r>
            <a:r>
              <a:rPr lang="en-US" dirty="0"/>
              <a:t> </a:t>
            </a:r>
            <a:r>
              <a:rPr lang="en-US" dirty="0" err="1"/>
              <a:t>logarith</a:t>
            </a:r>
            <a:r>
              <a:rPr lang="en-US" dirty="0"/>
              <a:t>, </a:t>
            </a:r>
            <a:r>
              <a:rPr lang="en-US" dirty="0" err="1"/>
              <a:t>nên</a:t>
            </a:r>
            <a:r>
              <a:rPr lang="en-US" dirty="0"/>
              <a:t> </a:t>
            </a:r>
            <a:r>
              <a:rPr lang="en-US" dirty="0" err="1"/>
              <a:t>công</a:t>
            </a:r>
            <a:r>
              <a:rPr lang="en-US" dirty="0"/>
              <a:t> </a:t>
            </a:r>
            <a:r>
              <a:rPr lang="en-US" dirty="0" err="1"/>
              <a:t>thức</a:t>
            </a:r>
            <a:r>
              <a:rPr lang="en-US" dirty="0"/>
              <a:t> </a:t>
            </a:r>
            <a:r>
              <a:rPr lang="en-US" dirty="0" err="1"/>
              <a:t>nhóm</a:t>
            </a:r>
            <a:r>
              <a:rPr lang="en-US" dirty="0"/>
              <a:t> dung </a:t>
            </a:r>
            <a:r>
              <a:rPr lang="en-US" dirty="0" err="1"/>
              <a:t>chỉ</a:t>
            </a:r>
            <a:r>
              <a:rPr lang="en-US" dirty="0"/>
              <a:t> </a:t>
            </a:r>
            <a:r>
              <a:rPr lang="en-US" dirty="0" err="1"/>
              <a:t>đúng</a:t>
            </a:r>
            <a:r>
              <a:rPr lang="en-US" dirty="0"/>
              <a:t> </a:t>
            </a:r>
            <a:r>
              <a:rPr lang="en-US" dirty="0" err="1"/>
              <a:t>trong</a:t>
            </a:r>
            <a:r>
              <a:rPr lang="en-US" dirty="0"/>
              <a:t> </a:t>
            </a:r>
            <a:r>
              <a:rPr lang="en-US" dirty="0" err="1"/>
              <a:t>khoảng</a:t>
            </a:r>
            <a:r>
              <a:rPr lang="en-US" dirty="0"/>
              <a:t> (180-800 lux – </a:t>
            </a:r>
            <a:r>
              <a:rPr lang="en-US" dirty="0" err="1"/>
              <a:t>đang</a:t>
            </a:r>
            <a:r>
              <a:rPr lang="en-US" dirty="0"/>
              <a:t> </a:t>
            </a:r>
            <a:r>
              <a:rPr lang="en-US" dirty="0" err="1"/>
              <a:t>kiểm</a:t>
            </a:r>
            <a:r>
              <a:rPr lang="en-US" dirty="0"/>
              <a:t> </a:t>
            </a:r>
            <a:r>
              <a:rPr lang="en-US" dirty="0" err="1"/>
              <a:t>thử</a:t>
            </a:r>
            <a:r>
              <a:rPr lang="en-US" dirty="0"/>
              <a:t>)</a:t>
            </a:r>
          </a:p>
          <a:p>
            <a:r>
              <a:rPr lang="en-US" dirty="0" err="1"/>
              <a:t>Khắc</a:t>
            </a:r>
            <a:r>
              <a:rPr lang="en-US" dirty="0"/>
              <a:t> </a:t>
            </a:r>
            <a:r>
              <a:rPr lang="en-US" dirty="0" err="1"/>
              <a:t>phục</a:t>
            </a:r>
            <a:r>
              <a:rPr lang="en-US" dirty="0"/>
              <a:t>: </a:t>
            </a:r>
            <a:r>
              <a:rPr lang="en-US" dirty="0" err="1"/>
              <a:t>đo</a:t>
            </a:r>
            <a:r>
              <a:rPr lang="en-US" dirty="0"/>
              <a:t> </a:t>
            </a:r>
            <a:r>
              <a:rPr lang="en-US" dirty="0" err="1"/>
              <a:t>nhiều</a:t>
            </a:r>
            <a:r>
              <a:rPr lang="en-US" dirty="0"/>
              <a:t> </a:t>
            </a:r>
            <a:r>
              <a:rPr lang="en-US" dirty="0" err="1"/>
              <a:t>lần</a:t>
            </a:r>
            <a:r>
              <a:rPr lang="en-US" dirty="0"/>
              <a:t>, </a:t>
            </a:r>
            <a:r>
              <a:rPr lang="en-US" dirty="0" err="1"/>
              <a:t>đo</a:t>
            </a:r>
            <a:r>
              <a:rPr lang="en-US" dirty="0"/>
              <a:t> </a:t>
            </a:r>
            <a:r>
              <a:rPr lang="en-US" dirty="0" err="1"/>
              <a:t>trong</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ít</a:t>
            </a:r>
            <a:r>
              <a:rPr lang="en-US" dirty="0"/>
              <a:t> </a:t>
            </a:r>
            <a:r>
              <a:rPr lang="en-US" dirty="0" err="1"/>
              <a:t>bị</a:t>
            </a:r>
            <a:r>
              <a:rPr lang="en-US" dirty="0"/>
              <a:t> </a:t>
            </a:r>
            <a:r>
              <a:rPr lang="en-US" dirty="0" err="1"/>
              <a:t>thay</a:t>
            </a:r>
            <a:r>
              <a:rPr lang="en-US" dirty="0"/>
              <a:t> </a:t>
            </a:r>
            <a:r>
              <a:rPr lang="en-US" dirty="0" err="1"/>
              <a:t>đổi</a:t>
            </a:r>
            <a:r>
              <a:rPr lang="en-US" dirty="0"/>
              <a:t>.</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17</a:t>
            </a:fld>
            <a:endParaRPr lang="en-US" kern="0">
              <a:solidFill>
                <a:srgbClr val="000000"/>
              </a:solidFill>
            </a:endParaRPr>
          </a:p>
        </p:txBody>
      </p:sp>
    </p:spTree>
    <p:extLst>
      <p:ext uri="{BB962C8B-B14F-4D97-AF65-F5344CB8AC3E}">
        <p14:creationId xmlns:p14="http://schemas.microsoft.com/office/powerpoint/2010/main" val="20567018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4" name="Title 6">
            <a:extLst>
              <a:ext uri="{FF2B5EF4-FFF2-40B4-BE49-F238E27FC236}">
                <a16:creationId xmlns:a16="http://schemas.microsoft.com/office/drawing/2014/main" id="{F9EF199C-F4F1-92E7-7CAB-E6733A40710C}"/>
              </a:ext>
            </a:extLst>
          </p:cNvPr>
          <p:cNvSpPr txBox="1">
            <a:spLocks/>
          </p:cNvSpPr>
          <p:nvPr/>
        </p:nvSpPr>
        <p:spPr>
          <a:xfrm>
            <a:off x="2689164" y="2872402"/>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9600" dirty="0">
                <a:latin typeface="Fairwater Script" panose="02000507000000020003" pitchFamily="2" charset="0"/>
              </a:rPr>
              <a:t>Thank You!</a:t>
            </a:r>
          </a:p>
        </p:txBody>
      </p:sp>
      <p:pic>
        <p:nvPicPr>
          <p:cNvPr id="5" name="Picture 4">
            <a:extLst>
              <a:ext uri="{FF2B5EF4-FFF2-40B4-BE49-F238E27FC236}">
                <a16:creationId xmlns:a16="http://schemas.microsoft.com/office/drawing/2014/main" id="{A129CBAF-3BC0-8DCF-B50B-8070D0E94DA8}"/>
              </a:ext>
            </a:extLst>
          </p:cNvPr>
          <p:cNvPicPr>
            <a:picLocks noChangeAspect="1"/>
          </p:cNvPicPr>
          <p:nvPr/>
        </p:nvPicPr>
        <p:blipFill>
          <a:blip r:embed="rId3"/>
          <a:stretch>
            <a:fillRect/>
          </a:stretch>
        </p:blipFill>
        <p:spPr>
          <a:xfrm>
            <a:off x="-4206747" y="1511357"/>
            <a:ext cx="3712786" cy="1219306"/>
          </a:xfrm>
          <a:prstGeom prst="rect">
            <a:avLst/>
          </a:prstGeom>
        </p:spPr>
      </p:pic>
    </p:spTree>
    <p:extLst>
      <p:ext uri="{BB962C8B-B14F-4D97-AF65-F5344CB8AC3E}">
        <p14:creationId xmlns:p14="http://schemas.microsoft.com/office/powerpoint/2010/main" val="18083476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282" y="-4701"/>
            <a:ext cx="11159435" cy="847288"/>
          </a:xfrm>
        </p:spPr>
        <p:txBody>
          <a:bodyPr/>
          <a:lstStyle/>
          <a:p>
            <a:r>
              <a:rPr lang="en-US" dirty="0" err="1"/>
              <a:t>Bài</a:t>
            </a:r>
            <a:r>
              <a:rPr lang="en-US" dirty="0"/>
              <a:t> tập </a:t>
            </a:r>
            <a:r>
              <a:rPr lang="en-US" dirty="0" err="1"/>
              <a:t>lớn</a:t>
            </a:r>
            <a:r>
              <a:rPr lang="en-US" dirty="0"/>
              <a:t>: </a:t>
            </a:r>
            <a:r>
              <a:rPr lang="en-US" dirty="0" err="1"/>
              <a:t>Mạch</a:t>
            </a:r>
            <a:r>
              <a:rPr lang="en-US" dirty="0"/>
              <a:t> </a:t>
            </a:r>
            <a:r>
              <a:rPr lang="en-US" dirty="0" err="1"/>
              <a:t>đo</a:t>
            </a:r>
            <a:r>
              <a:rPr lang="en-US" dirty="0"/>
              <a:t> </a:t>
            </a:r>
            <a:r>
              <a:rPr lang="en-US" dirty="0" err="1"/>
              <a:t>độ</a:t>
            </a:r>
            <a:r>
              <a:rPr lang="en-US" dirty="0"/>
              <a:t> </a:t>
            </a:r>
            <a:r>
              <a:rPr lang="en-US" dirty="0" err="1"/>
              <a:t>rọi</a:t>
            </a:r>
            <a:r>
              <a:rPr lang="en-US" dirty="0"/>
              <a:t> </a:t>
            </a:r>
            <a:r>
              <a:rPr lang="en-US" dirty="0" err="1"/>
              <a:t>sáng</a:t>
            </a:r>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2</a:t>
            </a:fld>
            <a:endParaRPr lang="en-US" kern="0">
              <a:solidFill>
                <a:srgbClr val="000000"/>
              </a:solidFill>
            </a:endParaRPr>
          </a:p>
        </p:txBody>
      </p:sp>
      <p:sp>
        <p:nvSpPr>
          <p:cNvPr id="6" name="Text Placeholder 5">
            <a:extLst>
              <a:ext uri="{FF2B5EF4-FFF2-40B4-BE49-F238E27FC236}">
                <a16:creationId xmlns:a16="http://schemas.microsoft.com/office/drawing/2014/main" id="{1F25CC2F-14FA-87EE-EDA4-0BA0C4282E26}"/>
              </a:ext>
            </a:extLst>
          </p:cNvPr>
          <p:cNvSpPr>
            <a:spLocks noGrp="1"/>
          </p:cNvSpPr>
          <p:nvPr>
            <p:ph type="body" idx="1"/>
          </p:nvPr>
        </p:nvSpPr>
        <p:spPr/>
        <p:txBody>
          <a:bodyPr>
            <a:normAutofit lnSpcReduction="10000"/>
          </a:bodyPr>
          <a:lstStyle/>
          <a:p>
            <a:pPr marL="114300" indent="0">
              <a:buNone/>
            </a:pPr>
            <a:r>
              <a:rPr lang="en-US" b="1" dirty="0" err="1"/>
              <a:t>Tổng</a:t>
            </a:r>
            <a:r>
              <a:rPr lang="en-US" b="1" dirty="0"/>
              <a:t> </a:t>
            </a:r>
            <a:r>
              <a:rPr lang="en-US" b="1" dirty="0" err="1"/>
              <a:t>quan</a:t>
            </a:r>
            <a:r>
              <a:rPr lang="en-US" b="1" dirty="0"/>
              <a:t> </a:t>
            </a:r>
            <a:r>
              <a:rPr lang="en-US" b="1" dirty="0" err="1"/>
              <a:t>về</a:t>
            </a:r>
            <a:r>
              <a:rPr lang="en-US" b="1" dirty="0"/>
              <a:t> </a:t>
            </a:r>
            <a:r>
              <a:rPr lang="en-US" b="1" dirty="0" err="1"/>
              <a:t>đề</a:t>
            </a:r>
            <a:r>
              <a:rPr lang="en-US" b="1" dirty="0"/>
              <a:t> </a:t>
            </a:r>
            <a:r>
              <a:rPr lang="en-US" b="1" dirty="0" err="1"/>
              <a:t>tài</a:t>
            </a:r>
            <a:endParaRPr lang="en-US" b="1" dirty="0"/>
          </a:p>
          <a:p>
            <a:pPr marL="685800" indent="-571500">
              <a:buAutoNum type="romanUcPeriod"/>
            </a:pPr>
            <a:r>
              <a:rPr lang="en-US" dirty="0" err="1"/>
              <a:t>Đặt</a:t>
            </a:r>
            <a:r>
              <a:rPr lang="en-US" dirty="0"/>
              <a:t> </a:t>
            </a:r>
            <a:r>
              <a:rPr lang="en-US" dirty="0" err="1"/>
              <a:t>vấn</a:t>
            </a:r>
            <a:r>
              <a:rPr lang="en-US" dirty="0"/>
              <a:t> </a:t>
            </a:r>
            <a:r>
              <a:rPr lang="en-US" dirty="0" err="1"/>
              <a:t>đề</a:t>
            </a:r>
            <a:r>
              <a:rPr lang="en-US" dirty="0"/>
              <a:t> </a:t>
            </a:r>
          </a:p>
          <a:p>
            <a:pPr marL="685800" indent="-571500">
              <a:buAutoNum type="romanUcPeriod"/>
            </a:pPr>
            <a:r>
              <a:rPr lang="en-US" dirty="0" err="1"/>
              <a:t>Một</a:t>
            </a:r>
            <a:r>
              <a:rPr lang="en-US" dirty="0"/>
              <a:t> </a:t>
            </a:r>
            <a:r>
              <a:rPr lang="en-US" dirty="0" err="1"/>
              <a:t>số</a:t>
            </a:r>
            <a:r>
              <a:rPr lang="en-US" dirty="0"/>
              <a:t> </a:t>
            </a:r>
            <a:r>
              <a:rPr lang="en-US" dirty="0" err="1"/>
              <a:t>phương</a:t>
            </a:r>
            <a:r>
              <a:rPr lang="en-US" dirty="0"/>
              <a:t> </a:t>
            </a:r>
            <a:r>
              <a:rPr lang="en-US" dirty="0" err="1"/>
              <a:t>pháp</a:t>
            </a:r>
            <a:r>
              <a:rPr lang="en-US" dirty="0"/>
              <a:t> </a:t>
            </a:r>
            <a:r>
              <a:rPr lang="en-US" dirty="0" err="1"/>
              <a:t>đo</a:t>
            </a:r>
            <a:r>
              <a:rPr lang="en-US" dirty="0"/>
              <a:t> </a:t>
            </a:r>
            <a:r>
              <a:rPr lang="en-US" dirty="0" err="1"/>
              <a:t>rọi</a:t>
            </a:r>
            <a:r>
              <a:rPr lang="en-US" dirty="0"/>
              <a:t> </a:t>
            </a:r>
            <a:r>
              <a:rPr lang="en-US" dirty="0" err="1"/>
              <a:t>trên</a:t>
            </a:r>
            <a:r>
              <a:rPr lang="en-US" dirty="0"/>
              <a:t> </a:t>
            </a:r>
            <a:r>
              <a:rPr lang="en-US" dirty="0" err="1"/>
              <a:t>thị</a:t>
            </a:r>
            <a:r>
              <a:rPr lang="en-US" dirty="0"/>
              <a:t> </a:t>
            </a:r>
            <a:r>
              <a:rPr lang="en-US" dirty="0" err="1"/>
              <a:t>trường</a:t>
            </a:r>
            <a:r>
              <a:rPr lang="en-US" dirty="0"/>
              <a:t> </a:t>
            </a:r>
          </a:p>
          <a:p>
            <a:pPr marL="114300" indent="0">
              <a:buNone/>
            </a:pP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marL="685800" indent="-571500">
              <a:buAutoNum type="romanUcPeriod"/>
            </a:pPr>
            <a:r>
              <a:rPr lang="en-US" dirty="0"/>
              <a:t>Quang </a:t>
            </a:r>
            <a:r>
              <a:rPr lang="en-US" dirty="0" err="1"/>
              <a:t>điện</a:t>
            </a:r>
            <a:r>
              <a:rPr lang="en-US" dirty="0"/>
              <a:t> </a:t>
            </a:r>
            <a:r>
              <a:rPr lang="en-US" dirty="0" err="1"/>
              <a:t>trở</a:t>
            </a:r>
            <a:r>
              <a:rPr lang="en-US" dirty="0"/>
              <a:t> LRD</a:t>
            </a:r>
          </a:p>
          <a:p>
            <a:pPr marL="685800" indent="-571500">
              <a:buAutoNum type="romanUcPeriod"/>
            </a:pPr>
            <a:r>
              <a:rPr lang="en-US" dirty="0" err="1"/>
              <a:t>Mạch</a:t>
            </a:r>
            <a:r>
              <a:rPr lang="en-US" dirty="0"/>
              <a:t> </a:t>
            </a:r>
            <a:r>
              <a:rPr lang="en-US" dirty="0" err="1"/>
              <a:t>đo</a:t>
            </a:r>
            <a:r>
              <a:rPr lang="en-US" dirty="0"/>
              <a:t> </a:t>
            </a:r>
            <a:r>
              <a:rPr lang="en-US" dirty="0" err="1"/>
              <a:t>độ</a:t>
            </a:r>
            <a:r>
              <a:rPr lang="en-US" dirty="0"/>
              <a:t> </a:t>
            </a:r>
            <a:r>
              <a:rPr lang="en-US" dirty="0" err="1"/>
              <a:t>rọi</a:t>
            </a:r>
            <a:endParaRPr lang="en-US" dirty="0"/>
          </a:p>
          <a:p>
            <a:pPr marL="114300" indent="0">
              <a:buNone/>
            </a:pPr>
            <a:r>
              <a:rPr lang="en-US" b="1" dirty="0" err="1"/>
              <a:t>Kết</a:t>
            </a:r>
            <a:r>
              <a:rPr lang="en-US" b="1" dirty="0"/>
              <a:t> </a:t>
            </a:r>
            <a:r>
              <a:rPr lang="en-US" b="1" dirty="0" err="1"/>
              <a:t>quả</a:t>
            </a:r>
            <a:r>
              <a:rPr lang="en-US" b="1" dirty="0"/>
              <a:t> </a:t>
            </a:r>
            <a:r>
              <a:rPr lang="en-US" b="1" dirty="0" err="1"/>
              <a:t>và</a:t>
            </a:r>
            <a:r>
              <a:rPr lang="en-US" b="1" dirty="0"/>
              <a:t> </a:t>
            </a:r>
            <a:r>
              <a:rPr lang="en-US" b="1" dirty="0" err="1"/>
              <a:t>xử</a:t>
            </a:r>
            <a:r>
              <a:rPr lang="en-US" b="1" dirty="0"/>
              <a:t> </a:t>
            </a:r>
            <a:r>
              <a:rPr lang="en-US" b="1" dirty="0" err="1"/>
              <a:t>lý</a:t>
            </a:r>
            <a:r>
              <a:rPr lang="en-US" b="1" dirty="0"/>
              <a:t>:</a:t>
            </a:r>
          </a:p>
          <a:p>
            <a:pPr marL="685800" indent="-571500">
              <a:buAutoNum type="romanUcPeriod"/>
            </a:pPr>
            <a:r>
              <a:rPr lang="en-US" dirty="0" err="1"/>
              <a:t>Kết</a:t>
            </a:r>
            <a:r>
              <a:rPr lang="en-US" dirty="0"/>
              <a:t> </a:t>
            </a:r>
            <a:r>
              <a:rPr lang="en-US" dirty="0" err="1"/>
              <a:t>quả</a:t>
            </a:r>
            <a:r>
              <a:rPr lang="en-US" dirty="0"/>
              <a:t> </a:t>
            </a:r>
            <a:r>
              <a:rPr lang="en-US" dirty="0" err="1"/>
              <a:t>đo</a:t>
            </a:r>
            <a:r>
              <a:rPr lang="en-US" dirty="0"/>
              <a:t> </a:t>
            </a:r>
            <a:r>
              <a:rPr lang="en-US" dirty="0" err="1"/>
              <a:t>và</a:t>
            </a:r>
            <a:r>
              <a:rPr lang="en-US" dirty="0"/>
              <a:t> </a:t>
            </a:r>
            <a:r>
              <a:rPr lang="en-US" dirty="0" err="1"/>
              <a:t>sai</a:t>
            </a:r>
            <a:r>
              <a:rPr lang="en-US" dirty="0"/>
              <a:t> </a:t>
            </a:r>
            <a:r>
              <a:rPr lang="en-US" dirty="0" err="1"/>
              <a:t>số</a:t>
            </a:r>
            <a:endParaRPr lang="en-US" dirty="0"/>
          </a:p>
          <a:p>
            <a:pPr marL="685800" indent="-571500">
              <a:buAutoNum type="romanUcPeriod"/>
            </a:pPr>
            <a:r>
              <a:rPr lang="en-US" dirty="0" err="1"/>
              <a:t>Xử</a:t>
            </a:r>
            <a:r>
              <a:rPr lang="en-US" dirty="0"/>
              <a:t> </a:t>
            </a:r>
            <a:r>
              <a:rPr lang="en-US" dirty="0" err="1"/>
              <a:t>lý</a:t>
            </a:r>
            <a:r>
              <a:rPr lang="en-US" dirty="0"/>
              <a:t> </a:t>
            </a:r>
            <a:r>
              <a:rPr lang="en-US" dirty="0" err="1"/>
              <a:t>sai</a:t>
            </a:r>
            <a:r>
              <a:rPr lang="en-US" dirty="0"/>
              <a:t> </a:t>
            </a:r>
            <a:r>
              <a:rPr lang="en-US" dirty="0" err="1"/>
              <a:t>số</a:t>
            </a:r>
            <a:endParaRPr lang="en-US" dirty="0"/>
          </a:p>
          <a:p>
            <a:pPr marL="685800" indent="-571500">
              <a:buAutoNum type="romanUcPeriod"/>
            </a:pPr>
            <a:r>
              <a:rPr lang="en-US" dirty="0" err="1"/>
              <a:t>Nguyên</a:t>
            </a:r>
            <a:r>
              <a:rPr lang="en-US" dirty="0"/>
              <a:t> </a:t>
            </a:r>
            <a:r>
              <a:rPr lang="en-US" dirty="0" err="1"/>
              <a:t>nhân</a:t>
            </a:r>
            <a:r>
              <a:rPr lang="en-US" dirty="0"/>
              <a:t> </a:t>
            </a:r>
            <a:r>
              <a:rPr lang="en-US" dirty="0" err="1"/>
              <a:t>sai</a:t>
            </a:r>
            <a:r>
              <a:rPr lang="en-US" dirty="0"/>
              <a:t> </a:t>
            </a:r>
            <a:r>
              <a:rPr lang="en-US" dirty="0" err="1"/>
              <a:t>số</a:t>
            </a:r>
            <a:r>
              <a:rPr lang="en-US" dirty="0"/>
              <a:t> </a:t>
            </a:r>
            <a:r>
              <a:rPr lang="en-US" dirty="0" err="1"/>
              <a:t>và</a:t>
            </a:r>
            <a:r>
              <a:rPr lang="en-US" dirty="0"/>
              <a:t> </a:t>
            </a:r>
            <a:r>
              <a:rPr lang="en-US" dirty="0" err="1"/>
              <a:t>kết</a:t>
            </a:r>
            <a:r>
              <a:rPr lang="en-US" dirty="0"/>
              <a:t> </a:t>
            </a:r>
            <a:r>
              <a:rPr lang="en-US" dirty="0" err="1"/>
              <a:t>luận</a:t>
            </a:r>
            <a:endParaRPr lang="en-US" dirty="0"/>
          </a:p>
        </p:txBody>
      </p:sp>
    </p:spTree>
    <p:extLst>
      <p:ext uri="{BB962C8B-B14F-4D97-AF65-F5344CB8AC3E}">
        <p14:creationId xmlns:p14="http://schemas.microsoft.com/office/powerpoint/2010/main" val="14068915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282" y="-4701"/>
            <a:ext cx="11159435" cy="847288"/>
          </a:xfrm>
        </p:spPr>
        <p:txBody>
          <a:bodyPr/>
          <a:lstStyle/>
          <a:p>
            <a:r>
              <a:rPr lang="en-US" dirty="0" err="1"/>
              <a:t>Tổng</a:t>
            </a:r>
            <a:r>
              <a:rPr lang="en-US" dirty="0"/>
              <a:t> </a:t>
            </a:r>
            <a:r>
              <a:rPr lang="en-US" dirty="0" err="1"/>
              <a:t>quan</a:t>
            </a:r>
            <a:r>
              <a:rPr lang="en-US" dirty="0"/>
              <a:t> </a:t>
            </a:r>
            <a:r>
              <a:rPr lang="en-US" dirty="0" err="1"/>
              <a:t>đề</a:t>
            </a:r>
            <a:r>
              <a:rPr lang="en-US" dirty="0"/>
              <a:t> </a:t>
            </a:r>
            <a:r>
              <a:rPr lang="en-US" dirty="0" err="1"/>
              <a:t>tài</a:t>
            </a:r>
            <a:r>
              <a:rPr lang="en-US" dirty="0"/>
              <a:t> </a:t>
            </a:r>
          </a:p>
        </p:txBody>
      </p:sp>
      <p:sp>
        <p:nvSpPr>
          <p:cNvPr id="3" name="Text Placeholder 2"/>
          <p:cNvSpPr>
            <a:spLocks noGrp="1"/>
          </p:cNvSpPr>
          <p:nvPr>
            <p:ph type="body" idx="1"/>
          </p:nvPr>
        </p:nvSpPr>
        <p:spPr>
          <a:xfrm>
            <a:off x="516282" y="1536772"/>
            <a:ext cx="5436329" cy="2080381"/>
          </a:xfrm>
        </p:spPr>
        <p:txBody>
          <a:bodyPr>
            <a:noAutofit/>
          </a:bodyPr>
          <a:lstStyle/>
          <a:p>
            <a:pPr marL="114300" indent="0">
              <a:buNone/>
            </a:pP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Ánh</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sáng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đóng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vai</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trò</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quan</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trọng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trong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cuộc</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sống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hàng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ngày</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của</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chúng</a:t>
            </a:r>
            <a:r>
              <a:rPr lang="en-US" sz="2500" dirty="0">
                <a:effectLst/>
                <a:latin typeface="Times New Roman" panose="02020603050405020304" pitchFamily="18" charset="0"/>
                <a:ea typeface="MS Mincho" panose="02020609040205080304" pitchFamily="49" charset="-128"/>
              </a:rPr>
              <a:t> ta, </a:t>
            </a:r>
            <a:r>
              <a:rPr lang="en-US" sz="2500" dirty="0" err="1">
                <a:effectLst/>
                <a:latin typeface="Times New Roman" panose="02020603050405020304" pitchFamily="18" charset="0"/>
                <a:ea typeface="MS Mincho" panose="02020609040205080304" pitchFamily="49" charset="-128"/>
              </a:rPr>
              <a:t>không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chỉ</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làm</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tăng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chất</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lượng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cuộc</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sống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mà</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còn</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ảnh</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hưởng</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đến</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sức</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khỏe</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và</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tâm</a:t>
            </a:r>
            <a:r>
              <a:rPr lang="en-US" sz="2500" dirty="0">
                <a:effectLst/>
                <a:latin typeface="Times New Roman" panose="02020603050405020304" pitchFamily="18" charset="0"/>
                <a:ea typeface="MS Mincho" panose="02020609040205080304" pitchFamily="49" charset="-128"/>
              </a:rPr>
              <a:t> </a:t>
            </a:r>
            <a:r>
              <a:rPr lang="en-US" sz="2500" dirty="0" err="1">
                <a:effectLst/>
                <a:latin typeface="Times New Roman" panose="02020603050405020304" pitchFamily="18" charset="0"/>
                <a:ea typeface="MS Mincho" panose="02020609040205080304" pitchFamily="49" charset="-128"/>
              </a:rPr>
              <a:t>lý</a:t>
            </a:r>
            <a:r>
              <a:rPr lang="en-US" sz="2500" dirty="0">
                <a:effectLst/>
                <a:latin typeface="Times New Roman" panose="02020603050405020304" pitchFamily="18" charset="0"/>
                <a:ea typeface="MS Mincho" panose="02020609040205080304" pitchFamily="49" charset="-128"/>
              </a:rPr>
              <a:t> con </a:t>
            </a:r>
            <a:r>
              <a:rPr lang="en-US" sz="2500" dirty="0" err="1">
                <a:effectLst/>
                <a:latin typeface="Times New Roman" panose="02020603050405020304" pitchFamily="18" charset="0"/>
                <a:ea typeface="MS Mincho" panose="02020609040205080304" pitchFamily="49" charset="-128"/>
              </a:rPr>
              <a:t>người</a:t>
            </a:r>
            <a:r>
              <a:rPr lang="en-US" sz="2500" dirty="0">
                <a:effectLst/>
                <a:latin typeface="Times New Roman" panose="02020603050405020304" pitchFamily="18" charset="0"/>
                <a:ea typeface="MS Mincho" panose="02020609040205080304" pitchFamily="49" charset="-128"/>
              </a:rPr>
              <a:t>. </a:t>
            </a:r>
          </a:p>
          <a:p>
            <a:pPr marL="114300" indent="0">
              <a:buNone/>
            </a:pPr>
            <a:endParaRPr lang="vi-VN" sz="2500" dirty="0">
              <a:latin typeface="+mn-lt"/>
            </a:endParaRPr>
          </a:p>
          <a:p>
            <a:endParaRPr lang="vi-VN" sz="2500" dirty="0">
              <a:latin typeface="+mn-lt"/>
            </a:endParaRPr>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3</a:t>
            </a:fld>
            <a:endParaRPr lang="en-US" kern="0">
              <a:solidFill>
                <a:srgbClr val="000000"/>
              </a:solidFill>
            </a:endParaRPr>
          </a:p>
        </p:txBody>
      </p:sp>
      <p:pic>
        <p:nvPicPr>
          <p:cNvPr id="7" name="Picture 6" descr="o-nhiem-anh-sang">
            <a:extLst>
              <a:ext uri="{FF2B5EF4-FFF2-40B4-BE49-F238E27FC236}">
                <a16:creationId xmlns:a16="http://schemas.microsoft.com/office/drawing/2014/main" id="{1B52867B-51F9-2962-B2B3-DC7FDBB364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2611" y="1576335"/>
            <a:ext cx="5486567" cy="3877014"/>
          </a:xfrm>
          <a:prstGeom prst="rect">
            <a:avLst/>
          </a:prstGeom>
          <a:noFill/>
          <a:ln>
            <a:noFill/>
          </a:ln>
        </p:spPr>
      </p:pic>
      <p:sp>
        <p:nvSpPr>
          <p:cNvPr id="8" name="TextBox 7">
            <a:extLst>
              <a:ext uri="{FF2B5EF4-FFF2-40B4-BE49-F238E27FC236}">
                <a16:creationId xmlns:a16="http://schemas.microsoft.com/office/drawing/2014/main" id="{71700F05-558E-1418-6E0E-6D877C1B372C}"/>
              </a:ext>
            </a:extLst>
          </p:cNvPr>
          <p:cNvSpPr txBox="1"/>
          <p:nvPr/>
        </p:nvSpPr>
        <p:spPr>
          <a:xfrm>
            <a:off x="516282" y="3822133"/>
            <a:ext cx="5078776" cy="1631216"/>
          </a:xfrm>
          <a:prstGeom prst="rect">
            <a:avLst/>
          </a:prstGeom>
          <a:noFill/>
        </p:spPr>
        <p:txBody>
          <a:bodyPr wrap="square" rtlCol="0">
            <a:spAutoFit/>
          </a:bodyPr>
          <a:lstStyle/>
          <a:p>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 Ô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nhiễm</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ánh</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sáng</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không</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chỉ</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gây</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ra</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sự</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mất</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cân</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bằng</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về</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mức</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độ</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ánh</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sáng</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tự</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nhiên</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mà</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còn</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tăng</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nguy</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cơ</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các</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vấn</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đề</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sức</a:t>
            </a:r>
            <a:r>
              <a:rPr lang="en-US" sz="25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2500" kern="100" dirty="0" err="1">
                <a:effectLst/>
                <a:latin typeface="Times New Roman" panose="02020603050405020304" pitchFamily="18" charset="0"/>
                <a:ea typeface="MS Mincho" panose="02020609040205080304" pitchFamily="49" charset="-128"/>
                <a:cs typeface="Times New Roman" panose="02020603050405020304" pitchFamily="18" charset="0"/>
              </a:rPr>
              <a:t>khỏe</a:t>
            </a:r>
            <a:endParaRPr lang="en-US" sz="2500" dirty="0"/>
          </a:p>
        </p:txBody>
      </p:sp>
      <p:sp>
        <p:nvSpPr>
          <p:cNvPr id="9" name="TextBox 8">
            <a:extLst>
              <a:ext uri="{FF2B5EF4-FFF2-40B4-BE49-F238E27FC236}">
                <a16:creationId xmlns:a16="http://schemas.microsoft.com/office/drawing/2014/main" id="{C7EA7ED5-9D17-BAD6-6997-F5DAA44A4C24}"/>
              </a:ext>
            </a:extLst>
          </p:cNvPr>
          <p:cNvSpPr txBox="1"/>
          <p:nvPr/>
        </p:nvSpPr>
        <p:spPr>
          <a:xfrm>
            <a:off x="7149947" y="5585552"/>
            <a:ext cx="3800819"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Hình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ảnh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về</a:t>
            </a:r>
            <a:r>
              <a:rPr lang="en-US" i="1" dirty="0">
                <a:latin typeface="Times New Roman" panose="02020603050405020304" pitchFamily="18" charset="0"/>
                <a:cs typeface="Times New Roman" panose="02020603050405020304" pitchFamily="18" charset="0"/>
              </a:rPr>
              <a:t> ô </a:t>
            </a:r>
            <a:r>
              <a:rPr lang="en-US" i="1" dirty="0" err="1">
                <a:latin typeface="Times New Roman" panose="02020603050405020304" pitchFamily="18" charset="0"/>
                <a:cs typeface="Times New Roman" panose="02020603050405020304" pitchFamily="18" charset="0"/>
              </a:rPr>
              <a:t>nhiễm</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ánh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sáng</a:t>
            </a:r>
            <a:endParaRPr lang="en-US"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2663209-4BBD-5CD7-B4CC-0E21846A0668}"/>
              </a:ext>
            </a:extLst>
          </p:cNvPr>
          <p:cNvSpPr txBox="1"/>
          <p:nvPr/>
        </p:nvSpPr>
        <p:spPr>
          <a:xfrm>
            <a:off x="363557" y="1047567"/>
            <a:ext cx="3150824" cy="523220"/>
          </a:xfrm>
          <a:prstGeom prst="rect">
            <a:avLst/>
          </a:prstGeom>
          <a:noFill/>
        </p:spPr>
        <p:txBody>
          <a:bodyPr wrap="square" rtlCol="0">
            <a:spAutoFit/>
          </a:bodyPr>
          <a:lstStyle/>
          <a:p>
            <a:r>
              <a:rPr lang="en-US" sz="2800" b="1" dirty="0" err="1"/>
              <a:t>Đặt</a:t>
            </a:r>
            <a:r>
              <a:rPr lang="en-US" sz="2800" b="1" dirty="0"/>
              <a:t> </a:t>
            </a:r>
            <a:r>
              <a:rPr lang="en-US" sz="2800" b="1" dirty="0" err="1"/>
              <a:t>vấn</a:t>
            </a:r>
            <a:r>
              <a:rPr lang="en-US" sz="2800" b="1" dirty="0"/>
              <a:t> </a:t>
            </a:r>
            <a:r>
              <a:rPr lang="en-US" sz="2800" b="1" dirty="0" err="1"/>
              <a:t>đề</a:t>
            </a:r>
            <a:r>
              <a:rPr lang="en-US" sz="2800" b="1" dirty="0"/>
              <a:t>:</a:t>
            </a:r>
          </a:p>
        </p:txBody>
      </p:sp>
    </p:spTree>
    <p:extLst>
      <p:ext uri="{BB962C8B-B14F-4D97-AF65-F5344CB8AC3E}">
        <p14:creationId xmlns:p14="http://schemas.microsoft.com/office/powerpoint/2010/main" val="97177378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4</a:t>
            </a:fld>
            <a:endParaRPr lang="en-US" kern="0">
              <a:solidFill>
                <a:srgbClr val="000000"/>
              </a:solidFill>
            </a:endParaRPr>
          </a:p>
        </p:txBody>
      </p:sp>
      <p:sp>
        <p:nvSpPr>
          <p:cNvPr id="7" name="Text Placeholder 6">
            <a:extLst>
              <a:ext uri="{FF2B5EF4-FFF2-40B4-BE49-F238E27FC236}">
                <a16:creationId xmlns:a16="http://schemas.microsoft.com/office/drawing/2014/main" id="{724AE8BF-E258-E095-A0A4-F252E2BCD4F8}"/>
              </a:ext>
            </a:extLst>
          </p:cNvPr>
          <p:cNvSpPr>
            <a:spLocks noGrp="1"/>
          </p:cNvSpPr>
          <p:nvPr>
            <p:ph type="body" idx="1"/>
          </p:nvPr>
        </p:nvSpPr>
        <p:spPr>
          <a:xfrm>
            <a:off x="2919470" y="5484102"/>
            <a:ext cx="7432939" cy="847288"/>
          </a:xfrm>
        </p:spPr>
        <p:txBody>
          <a:bodyPr>
            <a:normAutofit/>
          </a:bodyPr>
          <a:lstStyle/>
          <a:p>
            <a:pPr marL="114300" indent="0">
              <a:buNone/>
            </a:pPr>
            <a:r>
              <a:rPr lang="en-US" sz="2000" i="1" dirty="0" err="1"/>
              <a:t>Một</a:t>
            </a:r>
            <a:r>
              <a:rPr lang="en-US" sz="2000" i="1" dirty="0"/>
              <a:t> </a:t>
            </a:r>
            <a:r>
              <a:rPr lang="en-US" sz="2000" i="1" dirty="0" err="1"/>
              <a:t>số</a:t>
            </a:r>
            <a:r>
              <a:rPr lang="en-US" sz="2000" i="1" dirty="0"/>
              <a:t> </a:t>
            </a:r>
            <a:r>
              <a:rPr lang="en-US" sz="2000" i="1" dirty="0" err="1"/>
              <a:t>môi</a:t>
            </a:r>
            <a:r>
              <a:rPr lang="en-US" sz="2000" i="1" dirty="0"/>
              <a:t> </a:t>
            </a:r>
            <a:r>
              <a:rPr lang="en-US" sz="2000" i="1" dirty="0" err="1"/>
              <a:t>trường</a:t>
            </a:r>
            <a:r>
              <a:rPr lang="en-US" sz="2000" i="1" dirty="0"/>
              <a:t> </a:t>
            </a:r>
            <a:r>
              <a:rPr lang="en-US" sz="2000" i="1" dirty="0" err="1"/>
              <a:t>và</a:t>
            </a:r>
            <a:r>
              <a:rPr lang="en-US" sz="2000" i="1" dirty="0"/>
              <a:t> </a:t>
            </a:r>
            <a:r>
              <a:rPr lang="en-US" sz="2000" i="1" dirty="0" err="1"/>
              <a:t>độ</a:t>
            </a:r>
            <a:r>
              <a:rPr lang="en-US" sz="2000" i="1" dirty="0"/>
              <a:t> </a:t>
            </a:r>
            <a:r>
              <a:rPr lang="en-US" sz="2000" i="1" dirty="0" err="1"/>
              <a:t>rọi</a:t>
            </a:r>
            <a:r>
              <a:rPr lang="en-US" sz="2000" i="1" dirty="0"/>
              <a:t> </a:t>
            </a:r>
            <a:r>
              <a:rPr lang="en-US" sz="2000" i="1" dirty="0" err="1"/>
              <a:t>tương</a:t>
            </a:r>
            <a:r>
              <a:rPr lang="en-US" sz="2000" i="1" dirty="0"/>
              <a:t> </a:t>
            </a:r>
            <a:r>
              <a:rPr lang="en-US" sz="2000" i="1" dirty="0" err="1"/>
              <a:t>ứng</a:t>
            </a:r>
            <a:endParaRPr lang="en-US" sz="2000" i="1" dirty="0"/>
          </a:p>
        </p:txBody>
      </p:sp>
      <p:pic>
        <p:nvPicPr>
          <p:cNvPr id="2050" name="Picture 2">
            <a:extLst>
              <a:ext uri="{FF2B5EF4-FFF2-40B4-BE49-F238E27FC236}">
                <a16:creationId xmlns:a16="http://schemas.microsoft.com/office/drawing/2014/main" id="{ED79167A-4FD7-BF6E-E571-94B1D72F8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70" y="1366221"/>
            <a:ext cx="10032670" cy="395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32627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282" y="-4701"/>
            <a:ext cx="11159435" cy="847288"/>
          </a:xfrm>
        </p:spPr>
        <p:txBody>
          <a:bodyPr/>
          <a:lstStyle/>
          <a:p>
            <a:r>
              <a:rPr lang="en-US" dirty="0" err="1"/>
              <a:t>Tổng</a:t>
            </a:r>
            <a:r>
              <a:rPr lang="en-US" dirty="0"/>
              <a:t> </a:t>
            </a:r>
            <a:r>
              <a:rPr lang="en-US" dirty="0" err="1"/>
              <a:t>quan</a:t>
            </a:r>
            <a:r>
              <a:rPr lang="en-US" dirty="0"/>
              <a:t> </a:t>
            </a:r>
            <a:r>
              <a:rPr lang="en-US" dirty="0" err="1"/>
              <a:t>đề</a:t>
            </a:r>
            <a:r>
              <a:rPr lang="en-US" dirty="0"/>
              <a:t> </a:t>
            </a:r>
            <a:r>
              <a:rPr lang="en-US" dirty="0" err="1"/>
              <a:t>tài</a:t>
            </a:r>
            <a:r>
              <a:rPr lang="en-US" dirty="0"/>
              <a:t> </a:t>
            </a:r>
          </a:p>
        </p:txBody>
      </p:sp>
      <p:sp>
        <p:nvSpPr>
          <p:cNvPr id="3" name="Text Placeholder 2"/>
          <p:cNvSpPr>
            <a:spLocks noGrp="1"/>
          </p:cNvSpPr>
          <p:nvPr>
            <p:ph type="body" idx="1"/>
          </p:nvPr>
        </p:nvSpPr>
        <p:spPr>
          <a:xfrm>
            <a:off x="231592" y="1038481"/>
            <a:ext cx="5032696" cy="1053850"/>
          </a:xfrm>
        </p:spPr>
        <p:txBody>
          <a:bodyPr>
            <a:normAutofit/>
          </a:bodyPr>
          <a:lstStyle/>
          <a:p>
            <a:pPr marL="114300" indent="0">
              <a:buNone/>
            </a:pPr>
            <a:r>
              <a:rPr lang="en-US" b="1" dirty="0" err="1">
                <a:latin typeface="+mn-lt"/>
              </a:rPr>
              <a:t>Một</a:t>
            </a:r>
            <a:r>
              <a:rPr lang="en-US" b="1" dirty="0">
                <a:latin typeface="+mn-lt"/>
              </a:rPr>
              <a:t> </a:t>
            </a:r>
            <a:r>
              <a:rPr lang="en-US" b="1" dirty="0" err="1">
                <a:latin typeface="+mn-lt"/>
              </a:rPr>
              <a:t>số</a:t>
            </a:r>
            <a:r>
              <a:rPr lang="en-US" b="1" dirty="0">
                <a:latin typeface="+mn-lt"/>
              </a:rPr>
              <a:t> </a:t>
            </a:r>
            <a:r>
              <a:rPr lang="en-US" b="1" dirty="0" err="1">
                <a:latin typeface="+mn-lt"/>
              </a:rPr>
              <a:t>phương</a:t>
            </a:r>
            <a:r>
              <a:rPr lang="en-US" b="1" dirty="0">
                <a:latin typeface="+mn-lt"/>
              </a:rPr>
              <a:t> </a:t>
            </a:r>
            <a:r>
              <a:rPr lang="en-US" b="1" dirty="0" err="1">
                <a:latin typeface="+mn-lt"/>
              </a:rPr>
              <a:t>pháp</a:t>
            </a:r>
            <a:r>
              <a:rPr lang="en-US" b="1" dirty="0">
                <a:latin typeface="+mn-lt"/>
              </a:rPr>
              <a:t> </a:t>
            </a:r>
            <a:r>
              <a:rPr lang="en-US" b="1" dirty="0" err="1">
                <a:latin typeface="+mn-lt"/>
              </a:rPr>
              <a:t>đo</a:t>
            </a:r>
            <a:r>
              <a:rPr lang="en-US" b="1" dirty="0">
                <a:latin typeface="+mn-lt"/>
              </a:rPr>
              <a:t> </a:t>
            </a:r>
            <a:r>
              <a:rPr lang="en-US" b="1" dirty="0" err="1">
                <a:latin typeface="+mn-lt"/>
              </a:rPr>
              <a:t>độ</a:t>
            </a:r>
            <a:r>
              <a:rPr lang="en-US" b="1" dirty="0">
                <a:latin typeface="+mn-lt"/>
              </a:rPr>
              <a:t> </a:t>
            </a:r>
            <a:r>
              <a:rPr lang="en-US" b="1" dirty="0" err="1">
                <a:latin typeface="+mn-lt"/>
              </a:rPr>
              <a:t>rọi</a:t>
            </a:r>
            <a:r>
              <a:rPr lang="en-US" b="1" dirty="0">
                <a:latin typeface="+mn-lt"/>
              </a:rPr>
              <a:t> </a:t>
            </a:r>
            <a:r>
              <a:rPr lang="en-US" b="1" dirty="0" err="1">
                <a:latin typeface="+mn-lt"/>
              </a:rPr>
              <a:t>trên</a:t>
            </a:r>
            <a:r>
              <a:rPr lang="en-US" b="1" dirty="0">
                <a:latin typeface="+mn-lt"/>
              </a:rPr>
              <a:t> </a:t>
            </a:r>
            <a:r>
              <a:rPr lang="en-US" b="1" dirty="0" err="1">
                <a:latin typeface="+mn-lt"/>
              </a:rPr>
              <a:t>thị</a:t>
            </a:r>
            <a:r>
              <a:rPr lang="en-US" b="1" dirty="0">
                <a:latin typeface="+mn-lt"/>
              </a:rPr>
              <a:t> </a:t>
            </a:r>
            <a:r>
              <a:rPr lang="en-US" b="1" dirty="0" err="1">
                <a:latin typeface="+mn-lt"/>
              </a:rPr>
              <a:t>trường</a:t>
            </a:r>
            <a:r>
              <a:rPr lang="en-US" b="1" dirty="0">
                <a:latin typeface="+mn-lt"/>
              </a:rPr>
              <a:t> :</a:t>
            </a:r>
            <a:endParaRPr lang="vi-VN" b="1" dirty="0">
              <a:latin typeface="+mn-lt"/>
            </a:endParaRPr>
          </a:p>
          <a:p>
            <a:endParaRPr lang="vi-VN" sz="2000" dirty="0">
              <a:latin typeface="+mn-lt"/>
            </a:endParaRPr>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5</a:t>
            </a:fld>
            <a:endParaRPr lang="en-US" kern="0">
              <a:solidFill>
                <a:srgbClr val="000000"/>
              </a:solidFill>
            </a:endParaRPr>
          </a:p>
        </p:txBody>
      </p:sp>
      <p:sp>
        <p:nvSpPr>
          <p:cNvPr id="7" name="TextBox 6">
            <a:extLst>
              <a:ext uri="{FF2B5EF4-FFF2-40B4-BE49-F238E27FC236}">
                <a16:creationId xmlns:a16="http://schemas.microsoft.com/office/drawing/2014/main" id="{448142EB-2064-4CDA-9912-4FB58C71AFCF}"/>
              </a:ext>
            </a:extLst>
          </p:cNvPr>
          <p:cNvSpPr txBox="1"/>
          <p:nvPr/>
        </p:nvSpPr>
        <p:spPr>
          <a:xfrm>
            <a:off x="7151893" y="5374293"/>
            <a:ext cx="4208444" cy="646331"/>
          </a:xfrm>
          <a:prstGeom prst="rect">
            <a:avLst/>
          </a:prstGeom>
          <a:noFill/>
        </p:spPr>
        <p:txBody>
          <a:bodyPr wrap="square" rtlCol="0">
            <a:spAutoFit/>
          </a:bodyPr>
          <a:lstStyle/>
          <a:p>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Sử</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dụng</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thiết</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bị</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chuyên</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dụng</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để</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đo</a:t>
            </a:r>
            <a:endPar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A6F8489A-F7C3-8B21-0F4F-9DE4CF0E27BC}"/>
              </a:ext>
            </a:extLst>
          </p:cNvPr>
          <p:cNvPicPr>
            <a:picLocks noChangeAspect="1"/>
          </p:cNvPicPr>
          <p:nvPr/>
        </p:nvPicPr>
        <p:blipFill>
          <a:blip r:embed="rId3"/>
          <a:stretch>
            <a:fillRect/>
          </a:stretch>
        </p:blipFill>
        <p:spPr>
          <a:xfrm>
            <a:off x="6927714" y="1765630"/>
            <a:ext cx="4208444" cy="3491096"/>
          </a:xfrm>
          <a:prstGeom prst="rect">
            <a:avLst/>
          </a:prstGeom>
        </p:spPr>
      </p:pic>
      <p:sp>
        <p:nvSpPr>
          <p:cNvPr id="9" name="TextBox 8">
            <a:extLst>
              <a:ext uri="{FF2B5EF4-FFF2-40B4-BE49-F238E27FC236}">
                <a16:creationId xmlns:a16="http://schemas.microsoft.com/office/drawing/2014/main" id="{44DD5DC4-E581-E2DD-177D-F52CC5B4948B}"/>
              </a:ext>
            </a:extLst>
          </p:cNvPr>
          <p:cNvSpPr txBox="1"/>
          <p:nvPr/>
        </p:nvSpPr>
        <p:spPr>
          <a:xfrm>
            <a:off x="1977645" y="5374293"/>
            <a:ext cx="2743200" cy="646331"/>
          </a:xfrm>
          <a:prstGeom prst="rect">
            <a:avLst/>
          </a:prstGeom>
          <a:noFill/>
        </p:spPr>
        <p:txBody>
          <a:bodyPr wrap="square" rtlCol="0">
            <a:spAutoFit/>
          </a:bodyPr>
          <a:lstStyle/>
          <a:p>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Sử</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dụng</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điện</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thoại</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để</a:t>
            </a:r>
            <a:r>
              <a:rPr lang="en-US" sz="1800" b="1"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b="1" kern="100" dirty="0" err="1">
                <a:effectLst/>
                <a:latin typeface="Times New Roman" panose="02020603050405020304" pitchFamily="18" charset="0"/>
                <a:ea typeface="MS Mincho" panose="02020609040205080304" pitchFamily="49" charset="-128"/>
                <a:cs typeface="Times New Roman" panose="02020603050405020304" pitchFamily="18" charset="0"/>
              </a:rPr>
              <a:t>đo</a:t>
            </a:r>
            <a:endPar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dirty="0"/>
          </a:p>
        </p:txBody>
      </p:sp>
      <p:pic>
        <p:nvPicPr>
          <p:cNvPr id="1026" name="Picture 2" descr="Không có mô tả.">
            <a:extLst>
              <a:ext uri="{FF2B5EF4-FFF2-40B4-BE49-F238E27FC236}">
                <a16:creationId xmlns:a16="http://schemas.microsoft.com/office/drawing/2014/main" id="{CC10241A-59D9-A8D3-F03C-4384E1E226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2358" y="2047005"/>
            <a:ext cx="4386619" cy="320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9176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282" y="-4701"/>
            <a:ext cx="11159435" cy="847288"/>
          </a:xfrm>
        </p:spPr>
        <p:txBody>
          <a:bodyPr/>
          <a:lstStyle/>
          <a:p>
            <a:r>
              <a:rPr lang="en-US" dirty="0" err="1"/>
              <a:t>Tổng</a:t>
            </a:r>
            <a:r>
              <a:rPr lang="en-US" dirty="0"/>
              <a:t> </a:t>
            </a:r>
            <a:r>
              <a:rPr lang="en-US" dirty="0" err="1"/>
              <a:t>quan</a:t>
            </a:r>
            <a:r>
              <a:rPr lang="en-US" dirty="0"/>
              <a:t> </a:t>
            </a:r>
            <a:r>
              <a:rPr lang="en-US" dirty="0" err="1"/>
              <a:t>đề</a:t>
            </a:r>
            <a:r>
              <a:rPr lang="en-US" dirty="0"/>
              <a:t> </a:t>
            </a:r>
            <a:r>
              <a:rPr lang="en-US" dirty="0" err="1"/>
              <a:t>tài</a:t>
            </a:r>
            <a:r>
              <a:rPr lang="en-US" dirty="0"/>
              <a:t> </a:t>
            </a:r>
          </a:p>
        </p:txBody>
      </p:sp>
      <p:sp>
        <p:nvSpPr>
          <p:cNvPr id="3" name="Text Placeholder 2"/>
          <p:cNvSpPr>
            <a:spLocks noGrp="1"/>
          </p:cNvSpPr>
          <p:nvPr>
            <p:ph type="body" idx="1"/>
          </p:nvPr>
        </p:nvSpPr>
        <p:spPr>
          <a:xfrm>
            <a:off x="231592" y="1038481"/>
            <a:ext cx="5032696" cy="1053850"/>
          </a:xfrm>
        </p:spPr>
        <p:txBody>
          <a:bodyPr>
            <a:normAutofit/>
          </a:bodyPr>
          <a:lstStyle/>
          <a:p>
            <a:pPr marL="114300" indent="0">
              <a:buNone/>
            </a:pPr>
            <a:r>
              <a:rPr lang="en-US" b="1" dirty="0" err="1">
                <a:latin typeface="+mn-lt"/>
              </a:rPr>
              <a:t>Phân</a:t>
            </a:r>
            <a:r>
              <a:rPr lang="en-US" b="1" dirty="0">
                <a:latin typeface="+mn-lt"/>
              </a:rPr>
              <a:t> </a:t>
            </a:r>
            <a:r>
              <a:rPr lang="en-US" b="1" dirty="0" err="1">
                <a:latin typeface="+mn-lt"/>
              </a:rPr>
              <a:t>công</a:t>
            </a:r>
            <a:r>
              <a:rPr lang="en-US" b="1" dirty="0">
                <a:latin typeface="+mn-lt"/>
              </a:rPr>
              <a:t> </a:t>
            </a:r>
            <a:r>
              <a:rPr lang="en-US" b="1" dirty="0" err="1">
                <a:latin typeface="+mn-lt"/>
              </a:rPr>
              <a:t>công</a:t>
            </a:r>
            <a:r>
              <a:rPr lang="en-US" b="1" dirty="0">
                <a:latin typeface="+mn-lt"/>
              </a:rPr>
              <a:t> </a:t>
            </a:r>
            <a:r>
              <a:rPr lang="en-US" b="1" dirty="0" err="1">
                <a:latin typeface="+mn-lt"/>
              </a:rPr>
              <a:t>việc</a:t>
            </a:r>
            <a:r>
              <a:rPr lang="en-US" b="1" dirty="0">
                <a:latin typeface="+mn-lt"/>
              </a:rPr>
              <a:t>:</a:t>
            </a:r>
            <a:endParaRPr lang="vi-VN" b="1" dirty="0">
              <a:latin typeface="+mn-lt"/>
            </a:endParaRPr>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6</a:t>
            </a:fld>
            <a:endParaRPr lang="en-US" kern="0">
              <a:solidFill>
                <a:srgbClr val="000000"/>
              </a:solidFill>
            </a:endParaRPr>
          </a:p>
        </p:txBody>
      </p:sp>
      <p:pic>
        <p:nvPicPr>
          <p:cNvPr id="12" name="Picture 11">
            <a:extLst>
              <a:ext uri="{FF2B5EF4-FFF2-40B4-BE49-F238E27FC236}">
                <a16:creationId xmlns:a16="http://schemas.microsoft.com/office/drawing/2014/main" id="{0ADB4CD6-8C49-A4F9-3D69-A517C3E9D53C}"/>
              </a:ext>
            </a:extLst>
          </p:cNvPr>
          <p:cNvPicPr>
            <a:picLocks noChangeAspect="1"/>
          </p:cNvPicPr>
          <p:nvPr/>
        </p:nvPicPr>
        <p:blipFill>
          <a:blip r:embed="rId3"/>
          <a:stretch>
            <a:fillRect/>
          </a:stretch>
        </p:blipFill>
        <p:spPr>
          <a:xfrm>
            <a:off x="914401" y="2013560"/>
            <a:ext cx="9718852" cy="3286311"/>
          </a:xfrm>
          <a:prstGeom prst="rect">
            <a:avLst/>
          </a:prstGeom>
        </p:spPr>
      </p:pic>
    </p:spTree>
    <p:extLst>
      <p:ext uri="{BB962C8B-B14F-4D97-AF65-F5344CB8AC3E}">
        <p14:creationId xmlns:p14="http://schemas.microsoft.com/office/powerpoint/2010/main" val="37153024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82FE08-3B09-6A49-6385-E3AB7C62ECF4}"/>
              </a:ext>
            </a:extLst>
          </p:cNvPr>
          <p:cNvPicPr>
            <a:picLocks noChangeAspect="1"/>
          </p:cNvPicPr>
          <p:nvPr/>
        </p:nvPicPr>
        <p:blipFill>
          <a:blip r:embed="rId2"/>
          <a:stretch>
            <a:fillRect/>
          </a:stretch>
        </p:blipFill>
        <p:spPr>
          <a:xfrm>
            <a:off x="6458179" y="2289354"/>
            <a:ext cx="5715000" cy="2638425"/>
          </a:xfrm>
          <a:prstGeom prst="rect">
            <a:avLst/>
          </a:prstGeom>
        </p:spPr>
      </p:pic>
      <p:sp>
        <p:nvSpPr>
          <p:cNvPr id="2" name="Title 1"/>
          <p:cNvSpPr>
            <a:spLocks noGrp="1"/>
          </p:cNvSpPr>
          <p:nvPr>
            <p:ph type="title"/>
          </p:nvPr>
        </p:nvSpPr>
        <p:spPr/>
        <p:txBody>
          <a:bodyPr/>
          <a:lstStyle/>
          <a:p>
            <a:r>
              <a:rPr lang="vi-VN"/>
              <a:t>Quang điện trở LDR</a:t>
            </a:r>
            <a:endParaRPr lang="en-US"/>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7</a:t>
            </a:fld>
            <a:endParaRPr lang="en-US" kern="0">
              <a:solidFill>
                <a:srgbClr val="00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758D7-2DA2-9F08-96B5-172D1F401DA0}"/>
                  </a:ext>
                </a:extLst>
              </p:cNvPr>
              <p:cNvSpPr txBox="1"/>
              <p:nvPr/>
            </p:nvSpPr>
            <p:spPr>
              <a:xfrm>
                <a:off x="494743" y="1181858"/>
                <a:ext cx="6771799" cy="4891852"/>
              </a:xfrm>
              <a:prstGeom prst="rect">
                <a:avLst/>
              </a:prstGeom>
              <a:noFill/>
            </p:spPr>
            <p:txBody>
              <a:bodyPr wrap="square" rtlCol="0">
                <a:spAutoFit/>
              </a:bodyPr>
              <a:lstStyle/>
              <a:p>
                <a:pPr marL="285750" indent="-285750" algn="just">
                  <a:buFont typeface="Wingdings" panose="05000000000000000000" pitchFamily="2" charset="2"/>
                  <a:buChar char="v"/>
                </a:pPr>
                <a:r>
                  <a:rPr lang="vi-VN" sz="2000" b="1" i="0" dirty="0">
                    <a:solidFill>
                      <a:srgbClr val="363636"/>
                    </a:solidFill>
                    <a:effectLst/>
                    <a:latin typeface="Arial" panose="020B0604020202020204" pitchFamily="34" charset="0"/>
                  </a:rPr>
                  <a:t>Đặc tính:</a:t>
                </a:r>
              </a:p>
              <a:p>
                <a:pPr marL="285750" indent="-285750" algn="just">
                  <a:buFont typeface="Wingdings" panose="05000000000000000000" pitchFamily="2" charset="2"/>
                  <a:buChar char="v"/>
                </a:pPr>
                <a:endParaRPr lang="vi-VN" sz="2000" b="1" i="0" dirty="0">
                  <a:solidFill>
                    <a:srgbClr val="363636"/>
                  </a:solidFill>
                  <a:effectLst/>
                  <a:latin typeface="Arial" panose="020B0604020202020204" pitchFamily="34" charset="0"/>
                </a:endParaRPr>
              </a:p>
              <a:p>
                <a:pPr algn="just"/>
                <a:r>
                  <a:rPr lang="vi-VN" sz="2000" b="1" i="0" dirty="0">
                    <a:solidFill>
                      <a:srgbClr val="363636"/>
                    </a:solidFill>
                    <a:effectLst/>
                    <a:latin typeface="Arial" panose="020B0604020202020204" pitchFamily="34" charset="0"/>
                  </a:rPr>
                  <a:t>LDR ( quang điện trở) </a:t>
                </a:r>
                <a:r>
                  <a:rPr lang="vi-VN" sz="2000" b="0" i="0" dirty="0">
                    <a:solidFill>
                      <a:srgbClr val="363636"/>
                    </a:solidFill>
                    <a:effectLst/>
                    <a:latin typeface="Arial" panose="020B0604020202020204" pitchFamily="34" charset="0"/>
                  </a:rPr>
                  <a:t>là 1 loại cảm biến ánh sáng</a:t>
                </a:r>
                <a:endParaRPr lang="en-US" sz="2000" b="0" i="0" dirty="0">
                  <a:solidFill>
                    <a:srgbClr val="363636"/>
                  </a:solidFill>
                  <a:effectLst/>
                  <a:latin typeface="Arial" panose="020B0604020202020204" pitchFamily="34" charset="0"/>
                </a:endParaRPr>
              </a:p>
              <a:p>
                <a:pPr algn="just"/>
                <a:r>
                  <a:rPr lang="vi-VN" sz="2000" b="0" i="0" dirty="0">
                    <a:solidFill>
                      <a:srgbClr val="363636"/>
                    </a:solidFill>
                    <a:effectLst/>
                    <a:latin typeface="Arial" panose="020B0604020202020204" pitchFamily="34" charset="0"/>
                  </a:rPr>
                  <a:t>đơn giản, nguyên tắc hoạt động tượng quang điện trong.</a:t>
                </a:r>
                <a:endParaRPr lang="en-US" sz="2000" b="0" i="0" dirty="0">
                  <a:solidFill>
                    <a:srgbClr val="363636"/>
                  </a:solidFill>
                  <a:effectLst/>
                  <a:latin typeface="Arial" panose="020B0604020202020204" pitchFamily="34" charset="0"/>
                </a:endParaRPr>
              </a:p>
              <a:p>
                <a:pPr marR="0" lvl="0" algn="just">
                  <a:lnSpc>
                    <a:spcPct val="120000"/>
                  </a:lnSpc>
                  <a:spcBef>
                    <a:spcPts val="0"/>
                  </a:spcBef>
                  <a:spcAft>
                    <a:spcPts val="600"/>
                  </a:spcAft>
                </a:pPr>
                <a:r>
                  <a:rPr lang="en-US" sz="2500" kern="100" dirty="0">
                    <a:latin typeface="Times New Roman" panose="02020603050405020304" pitchFamily="18" charset="0"/>
                    <a:ea typeface="Calibri" panose="020F0502020204030204" pitchFamily="34" charset="0"/>
                    <a:cs typeface="Angsana New" panose="02020603050405020304" pitchFamily="18" charset="-34"/>
                  </a:rPr>
                  <a:t>	</a:t>
                </a:r>
                <a:r>
                  <a:rPr lang="vi-VN" sz="2500" kern="100" dirty="0">
                    <a:latin typeface="Times New Roman" panose="02020603050405020304" pitchFamily="18" charset="0"/>
                    <a:ea typeface="Calibri" panose="020F0502020204030204" pitchFamily="34" charset="0"/>
                    <a:cs typeface="Angsana New" panose="02020603050405020304" pitchFamily="18" charset="-34"/>
                  </a:rPr>
                  <a:t>Độ rọi</a:t>
                </a:r>
                <a:r>
                  <a:rPr lang="en-US" sz="2500" kern="1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5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500</m:t>
                        </m:r>
                      </m:num>
                      <m:den>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𝐿𝐷𝑅</m:t>
                        </m:r>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US" sz="2500" i="1" kern="100">
                            <a:effectLst/>
                            <a:latin typeface="Cambria Math" panose="02040503050406030204" pitchFamily="18" charset="0"/>
                            <a:ea typeface="Calibri" panose="020F0502020204030204" pitchFamily="34" charset="0"/>
                            <a:cs typeface="Times New Roman" panose="02020603050405020304" pitchFamily="18" charset="0"/>
                          </a:rPr>
                          <m:t>Ω)</m:t>
                        </m:r>
                      </m:den>
                    </m:f>
                  </m:oMath>
                </a14:m>
                <a:endParaRPr lang="en-US" sz="2500" b="0" i="0" dirty="0">
                  <a:solidFill>
                    <a:srgbClr val="363636"/>
                  </a:solidFill>
                  <a:effectLst/>
                  <a:latin typeface="Arial" panose="020B0604020202020204" pitchFamily="34" charset="0"/>
                </a:endParaRPr>
              </a:p>
              <a:p>
                <a:pPr algn="just"/>
                <a:endParaRPr lang="vi-VN" sz="2000" b="0" i="0" dirty="0">
                  <a:solidFill>
                    <a:srgbClr val="363636"/>
                  </a:solidFill>
                  <a:effectLst/>
                  <a:latin typeface="Arial" panose="020B0604020202020204" pitchFamily="34" charset="0"/>
                </a:endParaRPr>
              </a:p>
              <a:p>
                <a:pPr algn="just"/>
                <a:r>
                  <a:rPr lang="vi-VN" sz="2000" b="1" i="0" dirty="0">
                    <a:solidFill>
                      <a:srgbClr val="363636"/>
                    </a:solidFill>
                    <a:effectLst/>
                    <a:latin typeface="Arial" panose="020B0604020202020204" pitchFamily="34" charset="0"/>
                  </a:rPr>
                  <a:t>Nguyên lý làm việc của quang điện trở</a:t>
                </a:r>
                <a:r>
                  <a:rPr lang="en-US" sz="2000" b="1" i="0" dirty="0">
                    <a:solidFill>
                      <a:srgbClr val="363636"/>
                    </a:solidFill>
                    <a:effectLst/>
                    <a:latin typeface="Arial" panose="020B0604020202020204" pitchFamily="34" charset="0"/>
                  </a:rPr>
                  <a:t>:</a:t>
                </a:r>
              </a:p>
              <a:p>
                <a:pPr algn="just"/>
                <a:endParaRPr lang="en-US" sz="2000" dirty="0">
                  <a:solidFill>
                    <a:srgbClr val="363636"/>
                  </a:solidFill>
                  <a:latin typeface="Arial" panose="020B0604020202020204" pitchFamily="34" charset="0"/>
                </a:endParaRPr>
              </a:p>
              <a:p>
                <a:pPr algn="just"/>
                <a:r>
                  <a:rPr lang="en-US" sz="2000" b="0" i="1" dirty="0">
                    <a:solidFill>
                      <a:srgbClr val="333333"/>
                    </a:solidFill>
                    <a:effectLst/>
                  </a:rPr>
                  <a:t>D</a:t>
                </a:r>
                <a:r>
                  <a:rPr lang="vi-VN" sz="2000" b="0" i="1" dirty="0" err="1">
                    <a:solidFill>
                      <a:srgbClr val="333333"/>
                    </a:solidFill>
                    <a:effectLst/>
                  </a:rPr>
                  <a:t>ựa</a:t>
                </a:r>
                <a:r>
                  <a:rPr lang="vi-VN" sz="2000" b="0" i="1" dirty="0">
                    <a:solidFill>
                      <a:srgbClr val="333333"/>
                    </a:solidFill>
                    <a:effectLst/>
                  </a:rPr>
                  <a:t> trên nguyên lý hiệu ứng quang điện trong một khối vật chất. Khi mà các </a:t>
                </a:r>
                <a:r>
                  <a:rPr lang="vi-VN" sz="2000" b="0" i="1" dirty="0" err="1">
                    <a:solidFill>
                      <a:srgbClr val="333333"/>
                    </a:solidFill>
                    <a:effectLst/>
                  </a:rPr>
                  <a:t>photon</a:t>
                </a:r>
                <a:r>
                  <a:rPr lang="vi-VN" sz="2000" b="0" i="1" dirty="0">
                    <a:solidFill>
                      <a:srgbClr val="333333"/>
                    </a:solidFill>
                    <a:effectLst/>
                  </a:rPr>
                  <a:t> có năng lượng đủ lớn đập vào, sẽ khiến cho các </a:t>
                </a:r>
                <a:r>
                  <a:rPr lang="vi-VN" sz="2000" b="0" i="1" dirty="0" err="1">
                    <a:solidFill>
                      <a:srgbClr val="333333"/>
                    </a:solidFill>
                    <a:effectLst/>
                  </a:rPr>
                  <a:t>electron</a:t>
                </a:r>
                <a:r>
                  <a:rPr lang="vi-VN" sz="2000" b="0" i="1" dirty="0">
                    <a:solidFill>
                      <a:srgbClr val="333333"/>
                    </a:solidFill>
                    <a:effectLst/>
                  </a:rPr>
                  <a:t> bật ra khỏi các phân tử và trở thành các </a:t>
                </a:r>
                <a:r>
                  <a:rPr lang="vi-VN" sz="2000" b="0" i="1" dirty="0" err="1">
                    <a:solidFill>
                      <a:srgbClr val="333333"/>
                    </a:solidFill>
                    <a:effectLst/>
                  </a:rPr>
                  <a:t>electron</a:t>
                </a:r>
                <a:r>
                  <a:rPr lang="vi-VN" sz="2000" b="0" i="1" dirty="0">
                    <a:solidFill>
                      <a:srgbClr val="333333"/>
                    </a:solidFill>
                    <a:effectLst/>
                  </a:rPr>
                  <a:t> tự do trong khối chất và từ chất bán dẫn chuyển thành dẫn điện.  Mức độ dẫn điện của quang trở tùy thuộc vào phần lớn các </a:t>
                </a:r>
                <a:r>
                  <a:rPr lang="vi-VN" sz="2000" b="0" i="1" dirty="0" err="1">
                    <a:solidFill>
                      <a:srgbClr val="333333"/>
                    </a:solidFill>
                    <a:effectLst/>
                  </a:rPr>
                  <a:t>photon</a:t>
                </a:r>
                <a:r>
                  <a:rPr lang="vi-VN" sz="2000" b="0" i="1" dirty="0">
                    <a:solidFill>
                      <a:srgbClr val="333333"/>
                    </a:solidFill>
                    <a:effectLst/>
                  </a:rPr>
                  <a:t> được hấp thụ. </a:t>
                </a:r>
                <a:endParaRPr lang="en-US" sz="2000" i="1" dirty="0"/>
              </a:p>
            </p:txBody>
          </p:sp>
        </mc:Choice>
        <mc:Fallback xmlns="">
          <p:sp>
            <p:nvSpPr>
              <p:cNvPr id="7" name="TextBox 6">
                <a:extLst>
                  <a:ext uri="{FF2B5EF4-FFF2-40B4-BE49-F238E27FC236}">
                    <a16:creationId xmlns:a16="http://schemas.microsoft.com/office/drawing/2014/main" id="{F5E758D7-2DA2-9F08-96B5-172D1F401DA0}"/>
                  </a:ext>
                </a:extLst>
              </p:cNvPr>
              <p:cNvSpPr txBox="1">
                <a:spLocks noRot="1" noChangeAspect="1" noMove="1" noResize="1" noEditPoints="1" noAdjustHandles="1" noChangeArrowheads="1" noChangeShapeType="1" noTextEdit="1"/>
              </p:cNvSpPr>
              <p:nvPr/>
            </p:nvSpPr>
            <p:spPr>
              <a:xfrm>
                <a:off x="494743" y="1181858"/>
                <a:ext cx="6771799" cy="4891852"/>
              </a:xfrm>
              <a:prstGeom prst="rect">
                <a:avLst/>
              </a:prstGeom>
              <a:blipFill>
                <a:blip r:embed="rId3"/>
                <a:stretch>
                  <a:fillRect l="-900" t="-623" r="-990" b="-1372"/>
                </a:stretch>
              </a:blipFill>
            </p:spPr>
            <p:txBody>
              <a:bodyPr/>
              <a:lstStyle/>
              <a:p>
                <a:r>
                  <a:rPr lang="en-US">
                    <a:noFill/>
                  </a:rPr>
                  <a:t> </a:t>
                </a:r>
              </a:p>
            </p:txBody>
          </p:sp>
        </mc:Fallback>
      </mc:AlternateContent>
    </p:spTree>
    <p:extLst>
      <p:ext uri="{BB962C8B-B14F-4D97-AF65-F5344CB8AC3E}">
        <p14:creationId xmlns:p14="http://schemas.microsoft.com/office/powerpoint/2010/main" val="41807687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Quang điện trở LDR</a:t>
            </a:r>
            <a:endParaRPr lang="en-US"/>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8</a:t>
            </a:fld>
            <a:endParaRPr lang="en-US" kern="0">
              <a:solidFill>
                <a:srgbClr val="000000"/>
              </a:solidFill>
            </a:endParaRPr>
          </a:p>
        </p:txBody>
      </p:sp>
      <p:sp>
        <p:nvSpPr>
          <p:cNvPr id="6" name="TextBox 5"/>
          <p:cNvSpPr txBox="1"/>
          <p:nvPr/>
        </p:nvSpPr>
        <p:spPr>
          <a:xfrm>
            <a:off x="1307063" y="1490006"/>
            <a:ext cx="6015210" cy="3877985"/>
          </a:xfrm>
          <a:prstGeom prst="rect">
            <a:avLst/>
          </a:prstGeom>
          <a:noFill/>
        </p:spPr>
        <p:txBody>
          <a:bodyPr wrap="square" rtlCol="0">
            <a:spAutoFit/>
          </a:bodyPr>
          <a:lstStyle/>
          <a:p>
            <a:pPr marL="285750" indent="-285750" algn="just">
              <a:buFont typeface="Wingdings" panose="05000000000000000000" pitchFamily="2" charset="2"/>
              <a:buChar char="v"/>
            </a:pPr>
            <a:r>
              <a:rPr lang="vi-VN" sz="2800" b="1" i="0" dirty="0">
                <a:solidFill>
                  <a:srgbClr val="363636"/>
                </a:solidFill>
                <a:effectLst/>
                <a:latin typeface="Arial" panose="020B0604020202020204" pitchFamily="34" charset="0"/>
              </a:rPr>
              <a:t>Thông số kỹ thuật :</a:t>
            </a:r>
          </a:p>
          <a:p>
            <a:pPr marL="285750" indent="-285750" algn="just">
              <a:buFont typeface="Wingdings" panose="05000000000000000000" pitchFamily="2" charset="2"/>
              <a:buChar char="v"/>
            </a:pPr>
            <a:endParaRPr lang="vi-VN" sz="2000" b="1" i="0" dirty="0">
              <a:solidFill>
                <a:srgbClr val="363636"/>
              </a:solidFill>
              <a:effectLst/>
              <a:latin typeface="Arial" panose="020B0604020202020204" pitchFamily="34" charset="0"/>
            </a:endParaRP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Điện áp tối đa (V–</a:t>
            </a:r>
            <a:r>
              <a:rPr lang="vi-VN" sz="2000" b="0" i="0" dirty="0" err="1">
                <a:solidFill>
                  <a:srgbClr val="363636"/>
                </a:solidFill>
                <a:effectLst/>
                <a:latin typeface="Arial" panose="020B0604020202020204" pitchFamily="34" charset="0"/>
              </a:rPr>
              <a:t>dc</a:t>
            </a:r>
            <a:r>
              <a:rPr lang="vi-VN" sz="2000" b="0" i="0" dirty="0">
                <a:solidFill>
                  <a:srgbClr val="363636"/>
                </a:solidFill>
                <a:effectLst/>
                <a:latin typeface="Arial" panose="020B0604020202020204" pitchFamily="34" charset="0"/>
              </a:rPr>
              <a:t>): 150</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Công suất (</a:t>
            </a:r>
            <a:r>
              <a:rPr lang="vi-VN" sz="2000" b="0" i="0" dirty="0" err="1">
                <a:solidFill>
                  <a:srgbClr val="363636"/>
                </a:solidFill>
                <a:effectLst/>
                <a:latin typeface="Arial" panose="020B0604020202020204" pitchFamily="34" charset="0"/>
              </a:rPr>
              <a:t>mW</a:t>
            </a:r>
            <a:r>
              <a:rPr lang="vi-VN" sz="2000" b="0" i="0" dirty="0">
                <a:solidFill>
                  <a:srgbClr val="363636"/>
                </a:solidFill>
                <a:effectLst/>
                <a:latin typeface="Arial" panose="020B0604020202020204" pitchFamily="34" charset="0"/>
              </a:rPr>
              <a:t>): 100mW</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Nhiệt độ môi trường: – 30°C -&gt; +70°C</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Đỉnh phổ (</a:t>
            </a:r>
            <a:r>
              <a:rPr lang="vi-VN" sz="2000" b="0" i="0" dirty="0" err="1">
                <a:solidFill>
                  <a:srgbClr val="363636"/>
                </a:solidFill>
                <a:effectLst/>
                <a:latin typeface="Arial" panose="020B0604020202020204" pitchFamily="34" charset="0"/>
              </a:rPr>
              <a:t>nm</a:t>
            </a:r>
            <a:r>
              <a:rPr lang="vi-VN" sz="2000" b="0" i="0" dirty="0">
                <a:solidFill>
                  <a:srgbClr val="363636"/>
                </a:solidFill>
                <a:effectLst/>
                <a:latin typeface="Arial" panose="020B0604020202020204" pitchFamily="34" charset="0"/>
              </a:rPr>
              <a:t>): 560</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Trở kháng khi có ánh sáng (10Lux): 5-10K</a:t>
            </a:r>
            <a:r>
              <a:rPr lang="el-GR" sz="2000" b="0" i="0" dirty="0">
                <a:solidFill>
                  <a:srgbClr val="363636"/>
                </a:solidFill>
                <a:effectLst/>
                <a:latin typeface="Arial" panose="020B0604020202020204" pitchFamily="34" charset="0"/>
              </a:rPr>
              <a:t>Ω</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Trở kháng khi tối: 0.8M</a:t>
            </a:r>
            <a:r>
              <a:rPr lang="el-GR" sz="2000" b="0" i="0" dirty="0">
                <a:solidFill>
                  <a:srgbClr val="363636"/>
                </a:solidFill>
                <a:effectLst/>
                <a:latin typeface="Arial" panose="020B0604020202020204" pitchFamily="34" charset="0"/>
              </a:rPr>
              <a:t>Ω</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Thời gian đáp ứng: 30ms</a:t>
            </a:r>
          </a:p>
          <a:p>
            <a:pPr marL="342900" indent="-342900" algn="just">
              <a:buFont typeface="Arial" panose="020B0604020202020204" pitchFamily="34" charset="0"/>
              <a:buChar char="•"/>
            </a:pPr>
            <a:r>
              <a:rPr lang="vi-VN" sz="2000" b="0" i="0" dirty="0">
                <a:solidFill>
                  <a:srgbClr val="363636"/>
                </a:solidFill>
                <a:effectLst/>
                <a:latin typeface="Arial" panose="020B0604020202020204" pitchFamily="34" charset="0"/>
              </a:rPr>
              <a:t>Các đặc tính kháng </a:t>
            </a:r>
            <a:r>
              <a:rPr lang="vi-VN" sz="2000" b="0" i="0" dirty="0" err="1">
                <a:solidFill>
                  <a:srgbClr val="363636"/>
                </a:solidFill>
                <a:effectLst/>
                <a:latin typeface="Arial" panose="020B0604020202020204" pitchFamily="34" charset="0"/>
              </a:rPr>
              <a:t>Illumination</a:t>
            </a:r>
            <a:r>
              <a:rPr lang="vi-VN" sz="2000" b="0" i="0" dirty="0">
                <a:solidFill>
                  <a:srgbClr val="363636"/>
                </a:solidFill>
                <a:effectLst/>
                <a:latin typeface="Arial" panose="020B0604020202020204" pitchFamily="34" charset="0"/>
              </a:rPr>
              <a:t>: 2</a:t>
            </a:r>
          </a:p>
          <a:p>
            <a:pPr marL="342900" indent="-342900" algn="just">
              <a:buFont typeface="Arial" panose="020B0604020202020204" pitchFamily="34" charset="0"/>
              <a:buChar char="•"/>
            </a:pPr>
            <a:r>
              <a:rPr lang="vi-VN" sz="2000" dirty="0">
                <a:solidFill>
                  <a:srgbClr val="363636"/>
                </a:solidFill>
                <a:latin typeface="Arial" panose="020B0604020202020204" pitchFamily="34" charset="0"/>
              </a:rPr>
              <a:t>Độ chính xác: ±10%</a:t>
            </a:r>
            <a:endParaRPr lang="vi-VN" sz="2000" b="0" i="0" dirty="0">
              <a:solidFill>
                <a:srgbClr val="363636"/>
              </a:solidFill>
              <a:effectLst/>
              <a:latin typeface="Arial" panose="020B0604020202020204" pitchFamily="34" charset="0"/>
            </a:endParaRPr>
          </a:p>
          <a:p>
            <a:endParaRPr lang="en-US" dirty="0">
              <a:latin typeface="Arial" panose="020B0604020202020204" pitchFamily="34" charset="0"/>
            </a:endParaRPr>
          </a:p>
        </p:txBody>
      </p:sp>
      <p:pic>
        <p:nvPicPr>
          <p:cNvPr id="10" name="Picture 9">
            <a:extLst>
              <a:ext uri="{FF2B5EF4-FFF2-40B4-BE49-F238E27FC236}">
                <a16:creationId xmlns:a16="http://schemas.microsoft.com/office/drawing/2014/main" id="{D8A3965C-1A6A-FAF3-7380-814D48874B13}"/>
              </a:ext>
            </a:extLst>
          </p:cNvPr>
          <p:cNvPicPr>
            <a:picLocks noChangeAspect="1"/>
          </p:cNvPicPr>
          <p:nvPr/>
        </p:nvPicPr>
        <p:blipFill>
          <a:blip r:embed="rId2"/>
          <a:stretch>
            <a:fillRect/>
          </a:stretch>
        </p:blipFill>
        <p:spPr>
          <a:xfrm>
            <a:off x="7322273" y="1840294"/>
            <a:ext cx="3177411" cy="3177411"/>
          </a:xfrm>
          <a:prstGeom prst="rect">
            <a:avLst/>
          </a:prstGeom>
        </p:spPr>
      </p:pic>
    </p:spTree>
    <p:extLst>
      <p:ext uri="{BB962C8B-B14F-4D97-AF65-F5344CB8AC3E}">
        <p14:creationId xmlns:p14="http://schemas.microsoft.com/office/powerpoint/2010/main" val="344868665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Mạch đo độ rọi</a:t>
            </a:r>
            <a:endParaRPr lang="en-US" dirty="0"/>
          </a:p>
        </p:txBody>
      </p:sp>
      <p:sp>
        <p:nvSpPr>
          <p:cNvPr id="3" name="Text Placeholder 2"/>
          <p:cNvSpPr>
            <a:spLocks noGrp="1"/>
          </p:cNvSpPr>
          <p:nvPr>
            <p:ph type="body" idx="1"/>
          </p:nvPr>
        </p:nvSpPr>
        <p:spPr>
          <a:xfrm>
            <a:off x="494743" y="1642744"/>
            <a:ext cx="6242683" cy="4984129"/>
          </a:xfrm>
        </p:spPr>
        <p:txBody>
          <a:bodyPr>
            <a:normAutofit/>
          </a:bodyPr>
          <a:lstStyle/>
          <a:p>
            <a:pPr>
              <a:buFont typeface="Wingdings" panose="05000000000000000000" pitchFamily="2" charset="2"/>
              <a:buChar char="v"/>
            </a:pPr>
            <a:r>
              <a:rPr lang="vi-VN" sz="1900" b="1" dirty="0"/>
              <a:t>Yêu cầu chức năng :</a:t>
            </a:r>
          </a:p>
          <a:p>
            <a:pPr>
              <a:buFont typeface="Arial" panose="020B0604020202020204" pitchFamily="34" charset="0"/>
              <a:buChar char="•"/>
            </a:pPr>
            <a:r>
              <a:rPr lang="vi-VN" sz="1900" dirty="0"/>
              <a:t>Dải điện áp hoạt động: điện áp cấp từ cổng USB của </a:t>
            </a:r>
            <a:r>
              <a:rPr lang="vi-VN" sz="1900" dirty="0" err="1"/>
              <a:t>laptop</a:t>
            </a:r>
            <a:r>
              <a:rPr lang="vi-VN" sz="1900" dirty="0"/>
              <a:t> là </a:t>
            </a:r>
            <a:r>
              <a:rPr lang="en-US" sz="1900" dirty="0"/>
              <a:t>3.3 </a:t>
            </a:r>
            <a:r>
              <a:rPr lang="vi-VN" sz="1900" dirty="0"/>
              <a:t>V.</a:t>
            </a:r>
          </a:p>
          <a:p>
            <a:r>
              <a:rPr lang="vi-VN" sz="1900" dirty="0"/>
              <a:t>Hiển thị trên màn hình </a:t>
            </a:r>
            <a:r>
              <a:rPr lang="vi-VN" sz="1900" dirty="0" err="1"/>
              <a:t>laptop</a:t>
            </a:r>
            <a:r>
              <a:rPr lang="vi-VN" sz="1900" dirty="0"/>
              <a:t> sau khi nạp </a:t>
            </a:r>
            <a:r>
              <a:rPr lang="vi-VN" sz="1900" dirty="0" err="1"/>
              <a:t>code</a:t>
            </a:r>
            <a:r>
              <a:rPr lang="vi-VN" sz="1900" dirty="0"/>
              <a:t>.</a:t>
            </a:r>
          </a:p>
          <a:p>
            <a:pPr>
              <a:buFont typeface="Arial" panose="020B0604020202020204" pitchFamily="34" charset="0"/>
              <a:buChar char="•"/>
            </a:pPr>
            <a:r>
              <a:rPr lang="vi-VN" sz="1900" dirty="0" err="1"/>
              <a:t>Sampling</a:t>
            </a:r>
            <a:r>
              <a:rPr lang="vi-VN" sz="1900" dirty="0"/>
              <a:t> </a:t>
            </a:r>
            <a:r>
              <a:rPr lang="vi-VN" sz="1900" dirty="0" err="1"/>
              <a:t>rate</a:t>
            </a:r>
            <a:r>
              <a:rPr lang="vi-VN" sz="1900" dirty="0"/>
              <a:t>: 1Hz (1 lần đọc sau 1s).</a:t>
            </a:r>
          </a:p>
          <a:p>
            <a:pPr>
              <a:buFont typeface="Arial" panose="020B0604020202020204" pitchFamily="34" charset="0"/>
              <a:buChar char="•"/>
            </a:pPr>
            <a:r>
              <a:rPr lang="vi-VN" sz="1900" dirty="0"/>
              <a:t>Dòng điện cấp cao nhất: 0.12 </a:t>
            </a:r>
            <a:r>
              <a:rPr lang="vi-VN" sz="1900" dirty="0" err="1"/>
              <a:t>mA</a:t>
            </a:r>
            <a:r>
              <a:rPr lang="vi-VN" sz="1900" dirty="0"/>
              <a:t>.</a:t>
            </a:r>
          </a:p>
          <a:p>
            <a:pPr>
              <a:buFont typeface="Wingdings" panose="05000000000000000000" pitchFamily="2" charset="2"/>
              <a:buChar char="v"/>
            </a:pPr>
            <a:r>
              <a:rPr lang="vi-VN" sz="1900" b="1" dirty="0"/>
              <a:t>Yêu cầu phi chức năng  :</a:t>
            </a:r>
          </a:p>
          <a:p>
            <a:pPr>
              <a:buFont typeface="Arial" panose="020B0604020202020204" pitchFamily="34" charset="0"/>
              <a:buChar char="•"/>
            </a:pPr>
            <a:r>
              <a:rPr lang="vi-VN" sz="1900" dirty="0"/>
              <a:t>Môi trường yên tĩnh, tránh nhiễu tạp âm , mặt </a:t>
            </a:r>
            <a:r>
              <a:rPr lang="vi-VN" sz="1900" dirty="0" err="1"/>
              <a:t>phẳng</a:t>
            </a:r>
            <a:r>
              <a:rPr lang="vi-VN" sz="1900" dirty="0"/>
              <a:t> phản xạ nhẵn, có hệ số phản xạ lớn.</a:t>
            </a:r>
          </a:p>
          <a:p>
            <a:pPr>
              <a:buFont typeface="Arial" panose="020B0604020202020204" pitchFamily="34" charset="0"/>
              <a:buChar char="•"/>
            </a:pPr>
            <a:r>
              <a:rPr lang="vi-VN" sz="1900" dirty="0"/>
              <a:t>Nhiệt độ trong phòng làm việc trong khoảng từ 0 - 40 ℃</a:t>
            </a:r>
          </a:p>
          <a:p>
            <a:pPr marL="571500" indent="-457200">
              <a:buFont typeface="+mj-lt"/>
              <a:buAutoNum type="arabicPeriod"/>
            </a:pPr>
            <a:endParaRPr lang="vi-VN" sz="1900" dirty="0"/>
          </a:p>
          <a:p>
            <a:pPr marL="571500" indent="-457200">
              <a:buFont typeface="+mj-lt"/>
              <a:buAutoNum type="arabicPeriod"/>
            </a:pPr>
            <a:endParaRPr lang="en-US" sz="1900" dirty="0"/>
          </a:p>
        </p:txBody>
      </p:sp>
      <p:sp>
        <p:nvSpPr>
          <p:cNvPr id="4" name="Slide Number Placeholder 3"/>
          <p:cNvSpPr>
            <a:spLocks noGrp="1"/>
          </p:cNvSpPr>
          <p:nvPr>
            <p:ph type="sldNum" idx="12"/>
          </p:nvPr>
        </p:nvSpPr>
        <p:spPr/>
        <p:txBody>
          <a:bodyPr/>
          <a:lstStyle/>
          <a:p>
            <a:pPr>
              <a:buClr>
                <a:srgbClr val="000000"/>
              </a:buClr>
              <a:buFont typeface="Arial"/>
              <a:buNone/>
            </a:pPr>
            <a:fld id="{00000000-1234-1234-1234-123412341234}" type="slidenum">
              <a:rPr lang="en-US" kern="0" smtClean="0">
                <a:solidFill>
                  <a:srgbClr val="000000"/>
                </a:solidFill>
              </a:rPr>
              <a:pPr>
                <a:buClr>
                  <a:srgbClr val="000000"/>
                </a:buClr>
                <a:buFont typeface="Arial"/>
                <a:buNone/>
              </a:pPr>
              <a:t>9</a:t>
            </a:fld>
            <a:endParaRPr lang="en-US" kern="0">
              <a:solidFill>
                <a:srgbClr val="000000"/>
              </a:solidFill>
            </a:endParaRPr>
          </a:p>
        </p:txBody>
      </p:sp>
      <p:sp>
        <p:nvSpPr>
          <p:cNvPr id="7" name="TextBox 6">
            <a:extLst>
              <a:ext uri="{FF2B5EF4-FFF2-40B4-BE49-F238E27FC236}">
                <a16:creationId xmlns:a16="http://schemas.microsoft.com/office/drawing/2014/main" id="{7275102F-6352-CF88-F7CC-661C9A58B01E}"/>
              </a:ext>
            </a:extLst>
          </p:cNvPr>
          <p:cNvSpPr txBox="1"/>
          <p:nvPr/>
        </p:nvSpPr>
        <p:spPr>
          <a:xfrm>
            <a:off x="6895567" y="1642744"/>
            <a:ext cx="4030824" cy="400110"/>
          </a:xfrm>
          <a:prstGeom prst="rect">
            <a:avLst/>
          </a:prstGeom>
          <a:noFill/>
        </p:spPr>
        <p:txBody>
          <a:bodyPr wrap="square" rtlCol="0">
            <a:spAutoFit/>
          </a:bodyPr>
          <a:lstStyle/>
          <a:p>
            <a:pPr algn="ctr"/>
            <a:r>
              <a:rPr lang="vi-VN" sz="2000" b="1" dirty="0"/>
              <a:t>Sơ đồ khối</a:t>
            </a:r>
            <a:r>
              <a:rPr lang="en-US" sz="2000" b="1" dirty="0"/>
              <a:t> </a:t>
            </a:r>
            <a:r>
              <a:rPr lang="en-US" sz="2000" b="1" dirty="0" err="1"/>
              <a:t>của</a:t>
            </a:r>
            <a:r>
              <a:rPr lang="en-US" sz="2000" b="1" dirty="0"/>
              <a:t> </a:t>
            </a:r>
            <a:r>
              <a:rPr lang="en-US" sz="2000" b="1" dirty="0" err="1"/>
              <a:t>thiết</a:t>
            </a:r>
            <a:r>
              <a:rPr lang="en-US" sz="2000" b="1" dirty="0"/>
              <a:t> </a:t>
            </a:r>
            <a:r>
              <a:rPr lang="en-US" sz="2000" b="1" dirty="0" err="1"/>
              <a:t>bị</a:t>
            </a:r>
            <a:r>
              <a:rPr lang="en-US" sz="2000" b="1" dirty="0"/>
              <a:t> </a:t>
            </a:r>
            <a:r>
              <a:rPr lang="en-US" sz="2000" b="1" dirty="0" err="1"/>
              <a:t>đo</a:t>
            </a:r>
            <a:r>
              <a:rPr lang="vi-VN" sz="2000" b="1" dirty="0"/>
              <a:t> </a:t>
            </a:r>
            <a:r>
              <a:rPr lang="en-US" sz="2000" b="1" dirty="0"/>
              <a:t> </a:t>
            </a:r>
          </a:p>
        </p:txBody>
      </p:sp>
      <p:pic>
        <p:nvPicPr>
          <p:cNvPr id="10" name="Picture 9" descr="A black background with white rectangles&#10;&#10;Description automatically generated">
            <a:extLst>
              <a:ext uri="{FF2B5EF4-FFF2-40B4-BE49-F238E27FC236}">
                <a16:creationId xmlns:a16="http://schemas.microsoft.com/office/drawing/2014/main" id="{C918BE26-A889-0C2D-BCF9-3684A7279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385" y="2173931"/>
            <a:ext cx="4770793" cy="3921753"/>
          </a:xfrm>
          <a:prstGeom prst="rect">
            <a:avLst/>
          </a:prstGeom>
        </p:spPr>
      </p:pic>
    </p:spTree>
    <p:extLst>
      <p:ext uri="{BB962C8B-B14F-4D97-AF65-F5344CB8AC3E}">
        <p14:creationId xmlns:p14="http://schemas.microsoft.com/office/powerpoint/2010/main" val="39657708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267EA44385C645A61F527470A803C6" ma:contentTypeVersion="8" ma:contentTypeDescription="Create a new document." ma:contentTypeScope="" ma:versionID="5d30106e3cbc0247c8b5a0010050c3fd">
  <xsd:schema xmlns:xsd="http://www.w3.org/2001/XMLSchema" xmlns:xs="http://www.w3.org/2001/XMLSchema" xmlns:p="http://schemas.microsoft.com/office/2006/metadata/properties" xmlns:ns2="c0b09c89-4db7-4272-96b1-7857f8178130" targetNamespace="http://schemas.microsoft.com/office/2006/metadata/properties" ma:root="true" ma:fieldsID="6d0d5efa2fc18d97f594ef96fefc2794" ns2:_="">
    <xsd:import namespace="c0b09c89-4db7-4272-96b1-7857f817813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b09c89-4db7-4272-96b1-7857f81781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1C3BEA-B6CA-417D-B3AE-A4C3535ABB52}">
  <ds:schemaRefs>
    <ds:schemaRef ds:uri="http://purl.org/dc/dcmitype/"/>
    <ds:schemaRef ds:uri="http://purl.org/dc/terms/"/>
    <ds:schemaRef ds:uri="http://schemas.openxmlformats.org/package/2006/metadata/core-properties"/>
    <ds:schemaRef ds:uri="c0b09c89-4db7-4272-96b1-7857f8178130"/>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460C40E6-54B2-49E1-9ED6-E073440692E1}">
  <ds:schemaRefs>
    <ds:schemaRef ds:uri="http://schemas.microsoft.com/sharepoint/v3/contenttype/forms"/>
  </ds:schemaRefs>
</ds:datastoreItem>
</file>

<file path=customXml/itemProps3.xml><?xml version="1.0" encoding="utf-8"?>
<ds:datastoreItem xmlns:ds="http://schemas.openxmlformats.org/officeDocument/2006/customXml" ds:itemID="{F8432247-7B50-4352-84C3-9535FEB556DE}">
  <ds:schemaRefs>
    <ds:schemaRef ds:uri="c0b09c89-4db7-4272-96b1-7857f81781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259</TotalTime>
  <Words>1108</Words>
  <Application>Microsoft Office PowerPoint</Application>
  <PresentationFormat>Widescreen</PresentationFormat>
  <Paragraphs>139</Paragraphs>
  <Slides>18</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Abadi</vt:lpstr>
      <vt:lpstr>Arial</vt:lpstr>
      <vt:lpstr>Calibri</vt:lpstr>
      <vt:lpstr>Cambria Math</vt:lpstr>
      <vt:lpstr>Fairwater Script</vt:lpstr>
      <vt:lpstr>Lao UI</vt:lpstr>
      <vt:lpstr>Lato</vt:lpstr>
      <vt:lpstr>Roboto</vt:lpstr>
      <vt:lpstr>Symbol</vt:lpstr>
      <vt:lpstr>Times New Roman</vt:lpstr>
      <vt:lpstr>Wingdings</vt:lpstr>
      <vt:lpstr>1_Office Theme</vt:lpstr>
      <vt:lpstr>PowerPoint Presentation</vt:lpstr>
      <vt:lpstr>Bài tập lớn: Mạch đo độ rọi sáng</vt:lpstr>
      <vt:lpstr>Tổng quan đề tài </vt:lpstr>
      <vt:lpstr>Tổng quan về đề tài</vt:lpstr>
      <vt:lpstr>Tổng quan đề tài </vt:lpstr>
      <vt:lpstr>Tổng quan đề tài </vt:lpstr>
      <vt:lpstr>Quang điện trở LDR</vt:lpstr>
      <vt:lpstr>Quang điện trở LDR</vt:lpstr>
      <vt:lpstr>Mạch đo độ rọi</vt:lpstr>
      <vt:lpstr>Mạch đo độ rọi</vt:lpstr>
      <vt:lpstr>Hình ảnh mạch đo độ rọi:</vt:lpstr>
      <vt:lpstr>Bối cảnh đo</vt:lpstr>
      <vt:lpstr>Bối cảnh đo</vt:lpstr>
      <vt:lpstr>Bảng kết quả đo</vt:lpstr>
      <vt:lpstr>Xử lý sai số</vt:lpstr>
      <vt:lpstr>So sánh kết quả với số liệu thực tế</vt:lpstr>
      <vt:lpstr>Nguyên nhân sai số và cách khắc phục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lớn Đo Lường Điện Tử MẠCH ĐO ĐỘ RỌI SÁNG</dc:title>
  <dc:creator>VU THANH TUNG 20196897</dc:creator>
  <cp:lastModifiedBy>Trần Bá Thành</cp:lastModifiedBy>
  <cp:revision>14</cp:revision>
  <dcterms:created xsi:type="dcterms:W3CDTF">2022-02-17T15:27:13Z</dcterms:created>
  <dcterms:modified xsi:type="dcterms:W3CDTF">2024-01-05T08:33:15Z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0x01010013267EA44385C645A61F527470A803C6</vt:lpwstr>
  </property>
</Properties>
</file>